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0.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1.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2.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00" r:id="rId2"/>
    <p:sldMasterId id="2147483737" r:id="rId3"/>
    <p:sldMasterId id="2147483762" r:id="rId4"/>
    <p:sldMasterId id="2147483774" r:id="rId5"/>
    <p:sldMasterId id="2147483786" r:id="rId6"/>
    <p:sldMasterId id="2147483835" r:id="rId7"/>
    <p:sldMasterId id="2147483847" r:id="rId8"/>
    <p:sldMasterId id="2147483896" r:id="rId9"/>
    <p:sldMasterId id="2147483910" r:id="rId10"/>
    <p:sldMasterId id="2147483922" r:id="rId11"/>
    <p:sldMasterId id="2147483946" r:id="rId12"/>
    <p:sldMasterId id="2147483958" r:id="rId13"/>
  </p:sldMasterIdLst>
  <p:notesMasterIdLst>
    <p:notesMasterId r:id="rId38"/>
  </p:notesMasterIdLst>
  <p:sldIdLst>
    <p:sldId id="347" r:id="rId14"/>
    <p:sldId id="563" r:id="rId15"/>
    <p:sldId id="487" r:id="rId16"/>
    <p:sldId id="460" r:id="rId17"/>
    <p:sldId id="543" r:id="rId18"/>
    <p:sldId id="554" r:id="rId19"/>
    <p:sldId id="556" r:id="rId20"/>
    <p:sldId id="545" r:id="rId21"/>
    <p:sldId id="566" r:id="rId22"/>
    <p:sldId id="506" r:id="rId23"/>
    <p:sldId id="564" r:id="rId24"/>
    <p:sldId id="568" r:id="rId25"/>
    <p:sldId id="488" r:id="rId26"/>
    <p:sldId id="557" r:id="rId27"/>
    <p:sldId id="562" r:id="rId28"/>
    <p:sldId id="518" r:id="rId29"/>
    <p:sldId id="558" r:id="rId30"/>
    <p:sldId id="559" r:id="rId31"/>
    <p:sldId id="522" r:id="rId32"/>
    <p:sldId id="560" r:id="rId33"/>
    <p:sldId id="548" r:id="rId34"/>
    <p:sldId id="523" r:id="rId35"/>
    <p:sldId id="540" r:id="rId36"/>
    <p:sldId id="567" r:id="rId37"/>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33"/>
    <a:srgbClr val="FFFF00"/>
    <a:srgbClr val="FF0000"/>
    <a:srgbClr val="FFCC00"/>
    <a:srgbClr val="FF7171"/>
    <a:srgbClr val="C0C0C0"/>
    <a:srgbClr val="009900"/>
    <a:srgbClr val="666633"/>
    <a:srgbClr val="3366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309" autoAdjust="0"/>
    <p:restoredTop sz="74339" autoAdjust="0"/>
  </p:normalViewPr>
  <p:slideViewPr>
    <p:cSldViewPr>
      <p:cViewPr varScale="1">
        <p:scale>
          <a:sx n="39" d="100"/>
          <a:sy n="39" d="100"/>
        </p:scale>
        <p:origin x="845" y="5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0"/>
    </p:cViewPr>
  </p:sorterViewPr>
  <p:notesViewPr>
    <p:cSldViewPr>
      <p:cViewPr varScale="1">
        <p:scale>
          <a:sx n="64" d="100"/>
          <a:sy n="64" d="100"/>
        </p:scale>
        <p:origin x="-1488"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presProps" Target="presProps.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microsoft.com/office/2015/10/relationships/revisionInfo" Target="revisionInfo.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de-DE"/>
          </a:p>
        </p:txBody>
      </p:sp>
      <p:sp>
        <p:nvSpPr>
          <p:cNvPr id="819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de-DE"/>
          </a:p>
        </p:txBody>
      </p:sp>
      <p:sp>
        <p:nvSpPr>
          <p:cNvPr id="819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819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819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de-DE"/>
          </a:p>
        </p:txBody>
      </p:sp>
      <p:sp>
        <p:nvSpPr>
          <p:cNvPr id="819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1130402F-7E9A-4955-88C0-9495079D9C75}" type="slidenum">
              <a:rPr lang="de-DE"/>
              <a:pPr/>
              <a:t>‹#›</a:t>
            </a:fld>
            <a:endParaRPr lang="de-DE"/>
          </a:p>
        </p:txBody>
      </p:sp>
    </p:spTree>
    <p:extLst>
      <p:ext uri="{BB962C8B-B14F-4D97-AF65-F5344CB8AC3E}">
        <p14:creationId xmlns:p14="http://schemas.microsoft.com/office/powerpoint/2010/main" val="427265902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17A2FD-53BA-4ED0-9B20-05D798D4BBE1}" type="slidenum">
              <a:rPr lang="de-DE"/>
              <a:pPr/>
              <a:t>1</a:t>
            </a:fld>
            <a:endParaRPr lang="de-DE"/>
          </a:p>
        </p:txBody>
      </p:sp>
      <p:sp>
        <p:nvSpPr>
          <p:cNvPr id="281602" name="Rectangle 2"/>
          <p:cNvSpPr>
            <a:spLocks noGrp="1" noRot="1" noChangeAspect="1" noChangeArrowheads="1" noTextEdit="1"/>
          </p:cNvSpPr>
          <p:nvPr>
            <p:ph type="sldImg"/>
          </p:nvPr>
        </p:nvSpPr>
        <p:spPr>
          <a:ln/>
        </p:spPr>
      </p:sp>
      <p:sp>
        <p:nvSpPr>
          <p:cNvPr id="28160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6032783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E89B77-F79D-4419-8617-408C8501F947}" type="slidenum">
              <a:rPr lang="de-DE"/>
              <a:pPr/>
              <a:t>11</a:t>
            </a:fld>
            <a:endParaRPr lang="de-DE"/>
          </a:p>
        </p:txBody>
      </p:sp>
      <p:sp>
        <p:nvSpPr>
          <p:cNvPr id="284674" name="Rectangle 2"/>
          <p:cNvSpPr>
            <a:spLocks noGrp="1" noRot="1" noChangeAspect="1" noChangeArrowheads="1" noTextEdit="1"/>
          </p:cNvSpPr>
          <p:nvPr>
            <p:ph type="sldImg"/>
          </p:nvPr>
        </p:nvSpPr>
        <p:spPr>
          <a:xfrm>
            <a:off x="1157288" y="682625"/>
            <a:ext cx="4545012" cy="3408363"/>
          </a:xfrm>
          <a:ln/>
        </p:spPr>
      </p:sp>
      <p:sp>
        <p:nvSpPr>
          <p:cNvPr id="284675" name="Rectangle 3"/>
          <p:cNvSpPr>
            <a:spLocks noGrp="1" noChangeArrowheads="1"/>
          </p:cNvSpPr>
          <p:nvPr>
            <p:ph type="body" idx="1"/>
          </p:nvPr>
        </p:nvSpPr>
        <p:spPr>
          <a:xfrm>
            <a:off x="914400" y="4318000"/>
            <a:ext cx="5029200" cy="4167188"/>
          </a:xfrm>
        </p:spPr>
        <p:txBody>
          <a:bodyPr/>
          <a:lstStyle/>
          <a:p>
            <a:r>
              <a:rPr lang="en-US" dirty="0">
                <a:latin typeface="Arial" charset="0"/>
              </a:rPr>
              <a:t>NERIN network emerged from a series of workshops that were conducted in the region since y2k. Several people present here attended all or nearly all of these workshops. At Urumqi workshop in China in 2007 where CARIN was proposed. And while here in Kazakhstan we should start thinking of a good location and theme for the next workshop.</a:t>
            </a:r>
          </a:p>
        </p:txBody>
      </p:sp>
    </p:spTree>
    <p:extLst>
      <p:ext uri="{BB962C8B-B14F-4D97-AF65-F5344CB8AC3E}">
        <p14:creationId xmlns:p14="http://schemas.microsoft.com/office/powerpoint/2010/main" val="36635615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fld id="{D26E15F4-C665-4D97-BABA-39F252052283}" type="slidenum">
              <a:rPr lang="en-US" sz="1200">
                <a:solidFill>
                  <a:prstClr val="black"/>
                </a:solidFill>
                <a:latin typeface="Calibri" pitchFamily="34" charset="0"/>
                <a:ea typeface="ＭＳ Ｐゴシック" pitchFamily="1" charset="-128"/>
              </a:rPr>
              <a:pPr eaLnBrk="1" hangingPunct="1"/>
              <a:t>12</a:t>
            </a:fld>
            <a:endParaRPr lang="en-US" sz="1200">
              <a:solidFill>
                <a:prstClr val="black"/>
              </a:solidFill>
              <a:latin typeface="Calibri" pitchFamily="34" charset="0"/>
              <a:ea typeface="ＭＳ Ｐゴシック" pitchFamily="1" charset="-128"/>
            </a:endParaRPr>
          </a:p>
        </p:txBody>
      </p:sp>
      <p:sp>
        <p:nvSpPr>
          <p:cNvPr id="174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Times" charset="0"/>
              <a:ea typeface="ＭＳ Ｐゴシック" pitchFamily="1" charset="-128"/>
            </a:endParaRPr>
          </a:p>
        </p:txBody>
      </p:sp>
    </p:spTree>
    <p:extLst>
      <p:ext uri="{BB962C8B-B14F-4D97-AF65-F5344CB8AC3E}">
        <p14:creationId xmlns:p14="http://schemas.microsoft.com/office/powerpoint/2010/main" val="2488923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08B21F3-3375-4EEA-B261-52878625B6D5}" type="slidenum">
              <a:rPr lang="de-DE"/>
              <a:pPr/>
              <a:t>13</a:t>
            </a:fld>
            <a:endParaRPr lang="de-DE"/>
          </a:p>
        </p:txBody>
      </p:sp>
      <p:sp>
        <p:nvSpPr>
          <p:cNvPr id="372738" name="Rectangle 2"/>
          <p:cNvSpPr>
            <a:spLocks noGrp="1" noRot="1" noChangeAspect="1" noChangeArrowheads="1" noTextEdit="1"/>
          </p:cNvSpPr>
          <p:nvPr>
            <p:ph type="sldImg"/>
          </p:nvPr>
        </p:nvSpPr>
        <p:spPr>
          <a:ln/>
        </p:spPr>
      </p:sp>
      <p:sp>
        <p:nvSpPr>
          <p:cNvPr id="372739" name="Rectangle 3"/>
          <p:cNvSpPr>
            <a:spLocks noGrp="1" noChangeArrowheads="1"/>
          </p:cNvSpPr>
          <p:nvPr>
            <p:ph type="body" idx="1"/>
          </p:nvPr>
        </p:nvSpPr>
        <p:spPr/>
        <p:txBody>
          <a:bodyPr/>
          <a:lstStyle/>
          <a:p>
            <a:r>
              <a:rPr lang="en-US" b="1" dirty="0"/>
              <a:t>Workshops </a:t>
            </a:r>
            <a:r>
              <a:rPr lang="en-US" dirty="0"/>
              <a:t>are the main activity of regional networks and these workshops proved very effective in accomplishing many of the network goals. </a:t>
            </a:r>
          </a:p>
        </p:txBody>
      </p:sp>
    </p:spTree>
    <p:extLst>
      <p:ext uri="{BB962C8B-B14F-4D97-AF65-F5344CB8AC3E}">
        <p14:creationId xmlns:p14="http://schemas.microsoft.com/office/powerpoint/2010/main" val="19378736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08B21F3-3375-4EEA-B261-52878625B6D5}" type="slidenum">
              <a:rPr lang="de-DE"/>
              <a:pPr/>
              <a:t>14</a:t>
            </a:fld>
            <a:endParaRPr lang="de-DE"/>
          </a:p>
        </p:txBody>
      </p:sp>
      <p:sp>
        <p:nvSpPr>
          <p:cNvPr id="372738" name="Rectangle 2"/>
          <p:cNvSpPr>
            <a:spLocks noGrp="1" noRot="1" noChangeAspect="1" noChangeArrowheads="1" noTextEdit="1"/>
          </p:cNvSpPr>
          <p:nvPr>
            <p:ph type="sldImg"/>
          </p:nvPr>
        </p:nvSpPr>
        <p:spPr>
          <a:ln/>
        </p:spPr>
      </p:sp>
      <p:sp>
        <p:nvSpPr>
          <p:cNvPr id="37273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8834029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independent brilliant minds of</a:t>
            </a:r>
            <a:r>
              <a:rPr lang="en-US" baseline="0" dirty="0"/>
              <a:t> scientists and leading professional at the top of their fields are not easy to coordinate. And similar challenges are at play in </a:t>
            </a:r>
            <a:r>
              <a:rPr lang="en-US" baseline="0" dirty="0" err="1"/>
              <a:t>NETwork</a:t>
            </a:r>
            <a:r>
              <a:rPr lang="en-US" baseline="0" dirty="0"/>
              <a:t> projects. While workshops seem critical for establishing networks, projects seem very important for sustaining the networks over long term. </a:t>
            </a:r>
            <a:endParaRPr lang="en-US" dirty="0"/>
          </a:p>
        </p:txBody>
      </p:sp>
      <p:sp>
        <p:nvSpPr>
          <p:cNvPr id="4" name="Slide Number Placeholder 3"/>
          <p:cNvSpPr>
            <a:spLocks noGrp="1"/>
          </p:cNvSpPr>
          <p:nvPr>
            <p:ph type="sldNum" sz="quarter" idx="10"/>
          </p:nvPr>
        </p:nvSpPr>
        <p:spPr/>
        <p:txBody>
          <a:bodyPr/>
          <a:lstStyle/>
          <a:p>
            <a:fld id="{1130402F-7E9A-4955-88C0-9495079D9C75}" type="slidenum">
              <a:rPr lang="de-DE" smtClean="0"/>
              <a:pPr/>
              <a:t>15</a:t>
            </a:fld>
            <a:endParaRPr lang="de-DE"/>
          </a:p>
        </p:txBody>
      </p:sp>
    </p:spTree>
    <p:extLst>
      <p:ext uri="{BB962C8B-B14F-4D97-AF65-F5344CB8AC3E}">
        <p14:creationId xmlns:p14="http://schemas.microsoft.com/office/powerpoint/2010/main" val="18882538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Rot="1" noChangeAspect="1" noChangeArrowheads="1" noTextEdit="1"/>
          </p:cNvSpPr>
          <p:nvPr>
            <p:ph type="sldImg"/>
          </p:nvPr>
        </p:nvSpPr>
        <p:spPr>
          <a:xfrm>
            <a:off x="1167420" y="683299"/>
            <a:ext cx="4527838" cy="3407109"/>
          </a:xfrm>
          <a:ln/>
        </p:spPr>
      </p:sp>
      <p:sp>
        <p:nvSpPr>
          <p:cNvPr id="41986" name="Rectangle 3"/>
          <p:cNvSpPr>
            <a:spLocks noGrp="1" noChangeArrowheads="1"/>
          </p:cNvSpPr>
          <p:nvPr>
            <p:ph type="body" idx="1"/>
          </p:nvPr>
        </p:nvSpPr>
        <p:spPr>
          <a:xfrm>
            <a:off x="914920" y="4317132"/>
            <a:ext cx="5028161" cy="4168588"/>
          </a:xfrm>
          <a:noFill/>
          <a:ln/>
        </p:spPr>
        <p:txBody>
          <a:bodyPr/>
          <a:lstStyle/>
          <a:p>
            <a:pPr eaLnBrk="1" hangingPunct="1"/>
            <a:endParaRPr lang="en-US"/>
          </a:p>
        </p:txBody>
      </p:sp>
    </p:spTree>
    <p:extLst>
      <p:ext uri="{BB962C8B-B14F-4D97-AF65-F5344CB8AC3E}">
        <p14:creationId xmlns:p14="http://schemas.microsoft.com/office/powerpoint/2010/main" val="34060410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A0AAFCE-A22E-47AA-84CD-00E182E0E80B}" type="slidenum">
              <a:rPr lang="en-US" altLang="en-US">
                <a:solidFill>
                  <a:srgbClr val="000000"/>
                </a:solidFill>
              </a:rPr>
              <a:pPr/>
              <a:t>17</a:t>
            </a:fld>
            <a:endParaRPr lang="en-US" altLang="en-US">
              <a:solidFill>
                <a:srgbClr val="000000"/>
              </a:solidFill>
            </a:endParaRPr>
          </a:p>
        </p:txBody>
      </p:sp>
      <p:sp>
        <p:nvSpPr>
          <p:cNvPr id="142338" name="Rectangle 2"/>
          <p:cNvSpPr>
            <a:spLocks noGrp="1" noRot="1" noChangeAspect="1" noChangeArrowheads="1" noTextEdit="1"/>
          </p:cNvSpPr>
          <p:nvPr>
            <p:ph type="sldImg"/>
          </p:nvPr>
        </p:nvSpPr>
        <p:spPr>
          <a:xfrm>
            <a:off x="1157288" y="682625"/>
            <a:ext cx="4545012" cy="3408363"/>
          </a:xfrm>
          <a:ln/>
        </p:spPr>
      </p:sp>
      <p:sp>
        <p:nvSpPr>
          <p:cNvPr id="142339" name="Rectangle 3"/>
          <p:cNvSpPr>
            <a:spLocks noGrp="1" noChangeArrowheads="1"/>
          </p:cNvSpPr>
          <p:nvPr>
            <p:ph type="body" idx="1"/>
          </p:nvPr>
        </p:nvSpPr>
        <p:spPr>
          <a:xfrm>
            <a:off x="914400" y="4316413"/>
            <a:ext cx="5029200" cy="4168775"/>
          </a:xfrm>
        </p:spPr>
        <p:txBody>
          <a:bodyPr/>
          <a:lstStyle/>
          <a:p>
            <a:r>
              <a:rPr lang="ru-RU" altLang="en-US">
                <a:latin typeface="Tahoma" panose="020B0604030504040204" pitchFamily="34" charset="0"/>
              </a:rPr>
              <a:t>И включает большую группу исполнителей</a:t>
            </a:r>
            <a:r>
              <a:rPr lang="en-US" altLang="en-US">
                <a:latin typeface="Tahoma" panose="020B0604030504040204" pitchFamily="34" charset="0"/>
              </a:rPr>
              <a:t>:</a:t>
            </a:r>
            <a:r>
              <a:rPr lang="ru-RU" altLang="en-US">
                <a:latin typeface="Tahoma" panose="020B0604030504040204" pitchFamily="34" charset="0"/>
              </a:rPr>
              <a:t> по моему последнему подсчету их 19 человек из 5 разных организаций в США и 5 в россии и несколько дополнительных участников находятся в процессе примыкания к нашему дружному трудовому коллективу. Кординация деятельности блестящих творческих умов, включая лучшие умы в этой области и их организация вокруг выполнения обшей задачи – задача не из простых, вы пала она на мою долю и напоминает мне. </a:t>
            </a:r>
          </a:p>
        </p:txBody>
      </p:sp>
    </p:spTree>
    <p:extLst>
      <p:ext uri="{BB962C8B-B14F-4D97-AF65-F5344CB8AC3E}">
        <p14:creationId xmlns:p14="http://schemas.microsoft.com/office/powerpoint/2010/main" val="15068908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Rot="1" noChangeAspect="1" noChangeArrowheads="1" noTextEdit="1"/>
          </p:cNvSpPr>
          <p:nvPr>
            <p:ph type="sldImg"/>
          </p:nvPr>
        </p:nvSpPr>
        <p:spPr>
          <a:xfrm>
            <a:off x="1162050" y="682625"/>
            <a:ext cx="4541838" cy="3408363"/>
          </a:xfrm>
          <a:ln/>
        </p:spPr>
      </p:sp>
      <p:sp>
        <p:nvSpPr>
          <p:cNvPr id="138243" name="Rectangle 3"/>
          <p:cNvSpPr>
            <a:spLocks noGrp="1" noChangeArrowheads="1"/>
          </p:cNvSpPr>
          <p:nvPr>
            <p:ph type="body" idx="1"/>
          </p:nvPr>
        </p:nvSpPr>
        <p:spPr>
          <a:xfrm>
            <a:off x="914920" y="4318695"/>
            <a:ext cx="5028161" cy="4167025"/>
          </a:xfrm>
          <a:noFill/>
          <a:ln/>
        </p:spPr>
        <p:txBody>
          <a:bodyPr/>
          <a:lstStyle/>
          <a:p>
            <a:r>
              <a:rPr lang="en-US"/>
              <a:t>&lt;&lt;PN Added&gt;&gt;</a:t>
            </a:r>
          </a:p>
        </p:txBody>
      </p:sp>
    </p:spTree>
    <p:extLst>
      <p:ext uri="{BB962C8B-B14F-4D97-AF65-F5344CB8AC3E}">
        <p14:creationId xmlns:p14="http://schemas.microsoft.com/office/powerpoint/2010/main" val="33482237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Rot="1" noChangeAspect="1" noChangeArrowheads="1" noTextEdit="1"/>
          </p:cNvSpPr>
          <p:nvPr>
            <p:ph type="sldImg"/>
          </p:nvPr>
        </p:nvSpPr>
        <p:spPr>
          <a:xfrm>
            <a:off x="1162050" y="682625"/>
            <a:ext cx="4541838" cy="3408363"/>
          </a:xfrm>
          <a:ln/>
        </p:spPr>
      </p:sp>
      <p:sp>
        <p:nvSpPr>
          <p:cNvPr id="138243" name="Rectangle 3"/>
          <p:cNvSpPr>
            <a:spLocks noGrp="1" noChangeArrowheads="1"/>
          </p:cNvSpPr>
          <p:nvPr>
            <p:ph type="body" idx="1"/>
          </p:nvPr>
        </p:nvSpPr>
        <p:spPr>
          <a:xfrm>
            <a:off x="914920" y="4318695"/>
            <a:ext cx="5028161" cy="4167025"/>
          </a:xfrm>
          <a:noFill/>
          <a:ln/>
        </p:spPr>
        <p:txBody>
          <a:bodyPr/>
          <a:lstStyle/>
          <a:p>
            <a:r>
              <a:rPr lang="en-US"/>
              <a:t>&lt;&lt;PN Added&gt;&gt;</a:t>
            </a:r>
          </a:p>
        </p:txBody>
      </p:sp>
    </p:spTree>
    <p:extLst>
      <p:ext uri="{BB962C8B-B14F-4D97-AF65-F5344CB8AC3E}">
        <p14:creationId xmlns:p14="http://schemas.microsoft.com/office/powerpoint/2010/main" val="24140630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info still on the web, </a:t>
            </a:r>
            <a:r>
              <a:rPr lang="en-US" dirty="0"/>
              <a:t>Project</a:t>
            </a:r>
            <a:r>
              <a:rPr lang="en-US" baseline="0" dirty="0"/>
              <a:t> ended 3 years ago, so did NERIN; fulfilled its objectives so it effectively broke up into smaller more focused networks. SERIN – one example.</a:t>
            </a:r>
            <a:endParaRPr lang="en-US" dirty="0"/>
          </a:p>
        </p:txBody>
      </p:sp>
      <p:sp>
        <p:nvSpPr>
          <p:cNvPr id="4" name="Slide Number Placeholder 3"/>
          <p:cNvSpPr>
            <a:spLocks noGrp="1"/>
          </p:cNvSpPr>
          <p:nvPr>
            <p:ph type="sldNum" sz="quarter" idx="10"/>
          </p:nvPr>
        </p:nvSpPr>
        <p:spPr/>
        <p:txBody>
          <a:bodyPr/>
          <a:lstStyle/>
          <a:p>
            <a:fld id="{1130402F-7E9A-4955-88C0-9495079D9C75}" type="slidenum">
              <a:rPr lang="de-DE" smtClean="0"/>
              <a:pPr/>
              <a:t>22</a:t>
            </a:fld>
            <a:endParaRPr lang="de-DE"/>
          </a:p>
        </p:txBody>
      </p:sp>
    </p:spTree>
    <p:extLst>
      <p:ext uri="{BB962C8B-B14F-4D97-AF65-F5344CB8AC3E}">
        <p14:creationId xmlns:p14="http://schemas.microsoft.com/office/powerpoint/2010/main" val="19294307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02FB133-57B7-4F7F-A734-A2D3B60B007E}" type="slidenum">
              <a:rPr lang="de-DE"/>
              <a:pPr/>
              <a:t>3</a:t>
            </a:fld>
            <a:endParaRPr lang="de-DE"/>
          </a:p>
        </p:txBody>
      </p:sp>
      <p:sp>
        <p:nvSpPr>
          <p:cNvPr id="370690" name="Rectangle 2"/>
          <p:cNvSpPr>
            <a:spLocks noGrp="1" noRot="1" noChangeAspect="1" noChangeArrowheads="1" noTextEdit="1"/>
          </p:cNvSpPr>
          <p:nvPr>
            <p:ph type="sldImg"/>
          </p:nvPr>
        </p:nvSpPr>
        <p:spPr>
          <a:ln/>
        </p:spPr>
      </p:sp>
      <p:sp>
        <p:nvSpPr>
          <p:cNvPr id="37069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8145200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15AB686-CA7E-4840-A959-606E42082648}" type="slidenum">
              <a:rPr lang="de-DE"/>
              <a:pPr/>
              <a:t>23</a:t>
            </a:fld>
            <a:endParaRPr lang="de-DE"/>
          </a:p>
        </p:txBody>
      </p:sp>
      <p:sp>
        <p:nvSpPr>
          <p:cNvPr id="288770" name="Rectangle 2"/>
          <p:cNvSpPr>
            <a:spLocks noGrp="1" noRot="1" noChangeAspect="1" noChangeArrowheads="1" noTextEdit="1"/>
          </p:cNvSpPr>
          <p:nvPr>
            <p:ph type="sldImg"/>
          </p:nvPr>
        </p:nvSpPr>
        <p:spPr>
          <a:ln/>
        </p:spPr>
      </p:sp>
      <p:sp>
        <p:nvSpPr>
          <p:cNvPr id="288771" name="Rectangle 3"/>
          <p:cNvSpPr>
            <a:spLocks noGrp="1" noChangeArrowheads="1"/>
          </p:cNvSpPr>
          <p:nvPr>
            <p:ph type="body" idx="1"/>
          </p:nvPr>
        </p:nvSpPr>
        <p:spPr/>
        <p:txBody>
          <a:bodyPr/>
          <a:lstStyle/>
          <a:p>
            <a:r>
              <a:rPr lang="en-US" dirty="0" err="1"/>
              <a:t>Widhing</a:t>
            </a:r>
            <a:r>
              <a:rPr lang="en-US" dirty="0"/>
              <a:t> </a:t>
            </a:r>
            <a:r>
              <a:rPr lang="en-US" dirty="0" err="1"/>
              <a:t>Caurin</a:t>
            </a:r>
            <a:r>
              <a:rPr lang="en-US" dirty="0"/>
              <a:t> long and successful life in line with famous Caucasian longevity.</a:t>
            </a:r>
            <a:r>
              <a:rPr lang="en-US" baseline="0" dirty="0"/>
              <a:t>  I am happy to help you guys,</a:t>
            </a:r>
            <a:endParaRPr lang="en-US" dirty="0"/>
          </a:p>
        </p:txBody>
      </p:sp>
    </p:spTree>
    <p:extLst>
      <p:ext uri="{BB962C8B-B14F-4D97-AF65-F5344CB8AC3E}">
        <p14:creationId xmlns:p14="http://schemas.microsoft.com/office/powerpoint/2010/main" val="21931438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15AB686-CA7E-4840-A959-606E42082648}" type="slidenum">
              <a:rPr lang="de-DE"/>
              <a:pPr/>
              <a:t>24</a:t>
            </a:fld>
            <a:endParaRPr lang="de-DE"/>
          </a:p>
        </p:txBody>
      </p:sp>
      <p:sp>
        <p:nvSpPr>
          <p:cNvPr id="288770" name="Rectangle 2"/>
          <p:cNvSpPr>
            <a:spLocks noGrp="1" noRot="1" noChangeAspect="1" noChangeArrowheads="1" noTextEdit="1"/>
          </p:cNvSpPr>
          <p:nvPr>
            <p:ph type="sldImg"/>
          </p:nvPr>
        </p:nvSpPr>
        <p:spPr>
          <a:ln/>
        </p:spPr>
      </p:sp>
      <p:sp>
        <p:nvSpPr>
          <p:cNvPr id="28877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8253487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30402F-7E9A-4955-88C0-9495079D9C75}" type="slidenum">
              <a:rPr lang="de-DE" smtClean="0"/>
              <a:pPr/>
              <a:t>4</a:t>
            </a:fld>
            <a:endParaRPr lang="de-DE"/>
          </a:p>
        </p:txBody>
      </p:sp>
    </p:spTree>
    <p:extLst>
      <p:ext uri="{BB962C8B-B14F-4D97-AF65-F5344CB8AC3E}">
        <p14:creationId xmlns:p14="http://schemas.microsoft.com/office/powerpoint/2010/main" val="37768638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02FB133-57B7-4F7F-A734-A2D3B60B007E}" type="slidenum">
              <a:rPr lang="de-DE"/>
              <a:pPr/>
              <a:t>5</a:t>
            </a:fld>
            <a:endParaRPr lang="de-DE"/>
          </a:p>
        </p:txBody>
      </p:sp>
      <p:sp>
        <p:nvSpPr>
          <p:cNvPr id="370690" name="Rectangle 2"/>
          <p:cNvSpPr>
            <a:spLocks noGrp="1" noRot="1" noChangeAspect="1" noChangeArrowheads="1" noTextEdit="1"/>
          </p:cNvSpPr>
          <p:nvPr>
            <p:ph type="sldImg"/>
          </p:nvPr>
        </p:nvSpPr>
        <p:spPr>
          <a:ln/>
        </p:spPr>
      </p:sp>
      <p:sp>
        <p:nvSpPr>
          <p:cNvPr id="370691" name="Rectangle 3"/>
          <p:cNvSpPr>
            <a:spLocks noGrp="1" noChangeArrowheads="1"/>
          </p:cNvSpPr>
          <p:nvPr>
            <p:ph type="body" idx="1"/>
          </p:nvPr>
        </p:nvSpPr>
        <p:spPr/>
        <p:txBody>
          <a:bodyPr/>
          <a:lstStyle/>
          <a:p>
            <a:r>
              <a:rPr lang="en-US" dirty="0"/>
              <a:t>9</a:t>
            </a:r>
            <a:r>
              <a:rPr lang="en-US" baseline="0" dirty="0"/>
              <a:t> </a:t>
            </a:r>
            <a:r>
              <a:rPr lang="en-US" dirty="0"/>
              <a:t>functional networks and 2 networks were in the process of being established. </a:t>
            </a:r>
          </a:p>
        </p:txBody>
      </p:sp>
    </p:spTree>
    <p:extLst>
      <p:ext uri="{BB962C8B-B14F-4D97-AF65-F5344CB8AC3E}">
        <p14:creationId xmlns:p14="http://schemas.microsoft.com/office/powerpoint/2010/main" val="5034273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Geogr</a:t>
            </a:r>
            <a:r>
              <a:rPr lang="en-US" dirty="0"/>
              <a:t> domains are shown with ovals; overlapping. Fuzzy borders by design; networks interact and learn from each other.</a:t>
            </a:r>
            <a:r>
              <a:rPr lang="en-US" baseline="0" dirty="0"/>
              <a:t> This fuzzy borders also facilitate the establishment of new regional networks and todays meeting is a good demonstration of how this idea works. </a:t>
            </a:r>
            <a:endParaRPr lang="en-US" dirty="0"/>
          </a:p>
        </p:txBody>
      </p:sp>
      <p:sp>
        <p:nvSpPr>
          <p:cNvPr id="4" name="Slide Number Placeholder 3"/>
          <p:cNvSpPr>
            <a:spLocks noGrp="1"/>
          </p:cNvSpPr>
          <p:nvPr>
            <p:ph type="sldNum" sz="quarter" idx="10"/>
          </p:nvPr>
        </p:nvSpPr>
        <p:spPr/>
        <p:txBody>
          <a:bodyPr/>
          <a:lstStyle/>
          <a:p>
            <a:fld id="{1130402F-7E9A-4955-88C0-9495079D9C75}" type="slidenum">
              <a:rPr lang="de-DE" smtClean="0"/>
              <a:pPr/>
              <a:t>6</a:t>
            </a:fld>
            <a:endParaRPr lang="de-DE"/>
          </a:p>
        </p:txBody>
      </p:sp>
    </p:spTree>
    <p:extLst>
      <p:ext uri="{BB962C8B-B14F-4D97-AF65-F5344CB8AC3E}">
        <p14:creationId xmlns:p14="http://schemas.microsoft.com/office/powerpoint/2010/main" val="28008474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Occasionally countries </a:t>
            </a:r>
          </a:p>
        </p:txBody>
      </p:sp>
      <p:sp>
        <p:nvSpPr>
          <p:cNvPr id="4" name="Slide Number Placeholder 3"/>
          <p:cNvSpPr>
            <a:spLocks noGrp="1"/>
          </p:cNvSpPr>
          <p:nvPr>
            <p:ph type="sldNum" sz="quarter" idx="10"/>
          </p:nvPr>
        </p:nvSpPr>
        <p:spPr/>
        <p:txBody>
          <a:bodyPr/>
          <a:lstStyle/>
          <a:p>
            <a:fld id="{1130402F-7E9A-4955-88C0-9495079D9C75}" type="slidenum">
              <a:rPr lang="de-DE" smtClean="0"/>
              <a:pPr/>
              <a:t>7</a:t>
            </a:fld>
            <a:endParaRPr lang="de-DE"/>
          </a:p>
        </p:txBody>
      </p:sp>
    </p:spTree>
    <p:extLst>
      <p:ext uri="{BB962C8B-B14F-4D97-AF65-F5344CB8AC3E}">
        <p14:creationId xmlns:p14="http://schemas.microsoft.com/office/powerpoint/2010/main" val="37768638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1 Marcador de imagen de diapositiva"/>
          <p:cNvSpPr>
            <a:spLocks noGrp="1" noRot="1" noChangeAspect="1"/>
          </p:cNvSpPr>
          <p:nvPr>
            <p:ph type="sldImg"/>
          </p:nvPr>
        </p:nvSpPr>
        <p:spPr bwMode="auto">
          <a:noFill/>
          <a:ln>
            <a:solidFill>
              <a:srgbClr val="000000"/>
            </a:solidFill>
            <a:miter lim="800000"/>
            <a:headEnd/>
            <a:tailEnd/>
          </a:ln>
        </p:spPr>
      </p:sp>
      <p:sp>
        <p:nvSpPr>
          <p:cNvPr id="19458" name="2 Marcador de notas"/>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s-MX"/>
          </a:p>
        </p:txBody>
      </p:sp>
      <p:sp>
        <p:nvSpPr>
          <p:cNvPr id="19459"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B9E08F6-8463-484F-9D34-DEADF12C62D9}" type="slidenum">
              <a:rPr lang="es-MX">
                <a:solidFill>
                  <a:prstClr val="black"/>
                </a:solidFill>
              </a:rPr>
              <a:pPr/>
              <a:t>8</a:t>
            </a:fld>
            <a:endParaRPr lang="es-MX">
              <a:solidFill>
                <a:prstClr val="black"/>
              </a:solidFill>
            </a:endParaRPr>
          </a:p>
        </p:txBody>
      </p:sp>
    </p:spTree>
    <p:extLst>
      <p:ext uri="{BB962C8B-B14F-4D97-AF65-F5344CB8AC3E}">
        <p14:creationId xmlns:p14="http://schemas.microsoft.com/office/powerpoint/2010/main" val="29582861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Presisded</a:t>
            </a:r>
            <a:r>
              <a:rPr lang="en-US" baseline="0" dirty="0"/>
              <a:t> over establishment, development, care and feeding and eventual break-up </a:t>
            </a:r>
            <a:endParaRPr lang="en-US" dirty="0"/>
          </a:p>
        </p:txBody>
      </p:sp>
      <p:sp>
        <p:nvSpPr>
          <p:cNvPr id="4" name="Slide Number Placeholder 3"/>
          <p:cNvSpPr>
            <a:spLocks noGrp="1"/>
          </p:cNvSpPr>
          <p:nvPr>
            <p:ph type="sldNum" sz="quarter" idx="10"/>
          </p:nvPr>
        </p:nvSpPr>
        <p:spPr/>
        <p:txBody>
          <a:bodyPr/>
          <a:lstStyle/>
          <a:p>
            <a:fld id="{1130402F-7E9A-4955-88C0-9495079D9C75}" type="slidenum">
              <a:rPr lang="de-DE" smtClean="0"/>
              <a:pPr/>
              <a:t>9</a:t>
            </a:fld>
            <a:endParaRPr lang="de-DE"/>
          </a:p>
        </p:txBody>
      </p:sp>
    </p:spTree>
    <p:extLst>
      <p:ext uri="{BB962C8B-B14F-4D97-AF65-F5344CB8AC3E}">
        <p14:creationId xmlns:p14="http://schemas.microsoft.com/office/powerpoint/2010/main" val="37181581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E89B77-F79D-4419-8617-408C8501F947}" type="slidenum">
              <a:rPr lang="de-DE"/>
              <a:pPr/>
              <a:t>10</a:t>
            </a:fld>
            <a:endParaRPr lang="de-DE"/>
          </a:p>
        </p:txBody>
      </p:sp>
      <p:sp>
        <p:nvSpPr>
          <p:cNvPr id="284674" name="Rectangle 2"/>
          <p:cNvSpPr>
            <a:spLocks noGrp="1" noRot="1" noChangeAspect="1" noChangeArrowheads="1" noTextEdit="1"/>
          </p:cNvSpPr>
          <p:nvPr>
            <p:ph type="sldImg"/>
          </p:nvPr>
        </p:nvSpPr>
        <p:spPr>
          <a:xfrm>
            <a:off x="1157288" y="682625"/>
            <a:ext cx="4545012" cy="3408363"/>
          </a:xfrm>
          <a:ln/>
        </p:spPr>
      </p:sp>
      <p:sp>
        <p:nvSpPr>
          <p:cNvPr id="284675" name="Rectangle 3"/>
          <p:cNvSpPr>
            <a:spLocks noGrp="1" noChangeArrowheads="1"/>
          </p:cNvSpPr>
          <p:nvPr>
            <p:ph type="body" idx="1"/>
          </p:nvPr>
        </p:nvSpPr>
        <p:spPr>
          <a:xfrm>
            <a:off x="914400" y="4318000"/>
            <a:ext cx="5029200" cy="4167188"/>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Separate networks cover different regions of the world, NERIN is one of 7 established networks and covers perhaps the largest geographic domain</a:t>
            </a:r>
          </a:p>
          <a:p>
            <a:endParaRPr lang="en-US" dirty="0">
              <a:latin typeface="Arial" charset="0"/>
            </a:endParaRPr>
          </a:p>
          <a:p>
            <a:r>
              <a:rPr lang="en-US" dirty="0">
                <a:latin typeface="Arial" charset="0"/>
              </a:rPr>
              <a:t>NERIN network emerged from a series of workshops that were conducted in the region since y2k. Several people present here attended all or nearly all of these workshops, many of your were at Urumqi workshop in China in 2007 where this current workshop was proposed. And while here in Kazakhstan we should start thinking of a good location and theme for the next workshop.</a:t>
            </a:r>
          </a:p>
        </p:txBody>
      </p:sp>
    </p:spTree>
    <p:extLst>
      <p:ext uri="{BB962C8B-B14F-4D97-AF65-F5344CB8AC3E}">
        <p14:creationId xmlns:p14="http://schemas.microsoft.com/office/powerpoint/2010/main" val="29519501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5.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147" name="Picture 3" descr="bkgrd grid"/>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p:spPr>
      </p:pic>
      <p:sp>
        <p:nvSpPr>
          <p:cNvPr id="6146" name="Rectangle 2"/>
          <p:cNvSpPr>
            <a:spLocks noGrp="1" noChangeArrowheads="1"/>
          </p:cNvSpPr>
          <p:nvPr>
            <p:ph type="ctrTitle"/>
          </p:nvPr>
        </p:nvSpPr>
        <p:spPr>
          <a:xfrm>
            <a:off x="304800" y="2130425"/>
            <a:ext cx="5334000" cy="2593975"/>
          </a:xfrm>
        </p:spPr>
        <p:txBody>
          <a:bodyPr/>
          <a:lstStyle>
            <a:lvl1pPr algn="l">
              <a:defRPr/>
            </a:lvl1pPr>
          </a:lstStyle>
          <a:p>
            <a:r>
              <a:rPr lang="de-DE"/>
              <a:t>Titelmasterformat durch Klicken bearbeiten</a:t>
            </a:r>
          </a:p>
        </p:txBody>
      </p:sp>
      <p:pic>
        <p:nvPicPr>
          <p:cNvPr id="6156" name="Picture 12" descr="map bar"/>
          <p:cNvPicPr>
            <a:picLocks noChangeAspect="1" noChangeArrowheads="1"/>
          </p:cNvPicPr>
          <p:nvPr userDrawn="1"/>
        </p:nvPicPr>
        <p:blipFill>
          <a:blip r:embed="rId3"/>
          <a:srcRect/>
          <a:stretch>
            <a:fillRect/>
          </a:stretch>
        </p:blipFill>
        <p:spPr bwMode="auto">
          <a:xfrm>
            <a:off x="-76200" y="76200"/>
            <a:ext cx="9258300" cy="2028825"/>
          </a:xfrm>
          <a:prstGeom prst="rect">
            <a:avLst/>
          </a:prstGeom>
          <a:noFill/>
        </p:spPr>
      </p:pic>
      <p:pic>
        <p:nvPicPr>
          <p:cNvPr id="6157" name="Picture 13" descr="GOFC logo"/>
          <p:cNvPicPr>
            <a:picLocks noChangeAspect="1" noChangeArrowheads="1"/>
          </p:cNvPicPr>
          <p:nvPr userDrawn="1"/>
        </p:nvPicPr>
        <p:blipFill>
          <a:blip r:embed="rId4"/>
          <a:srcRect/>
          <a:stretch>
            <a:fillRect/>
          </a:stretch>
        </p:blipFill>
        <p:spPr bwMode="auto">
          <a:xfrm>
            <a:off x="50800" y="203200"/>
            <a:ext cx="4521200" cy="1092200"/>
          </a:xfrm>
          <a:prstGeom prst="rect">
            <a:avLst/>
          </a:prstGeom>
          <a:noFill/>
          <a:effectLst>
            <a:outerShdw dist="35921" dir="2700000" algn="ctr" rotWithShape="0">
              <a:srgbClr val="808080"/>
            </a:outerShdw>
          </a:effectLst>
        </p:spPr>
      </p:pic>
      <p:sp>
        <p:nvSpPr>
          <p:cNvPr id="6159" name="Text Box 15"/>
          <p:cNvSpPr txBox="1">
            <a:spLocks noChangeArrowheads="1"/>
          </p:cNvSpPr>
          <p:nvPr userDrawn="1"/>
        </p:nvSpPr>
        <p:spPr bwMode="auto">
          <a:xfrm>
            <a:off x="152400" y="1143000"/>
            <a:ext cx="5638800" cy="336550"/>
          </a:xfrm>
          <a:prstGeom prst="rect">
            <a:avLst/>
          </a:prstGeom>
          <a:noFill/>
          <a:ln w="9525">
            <a:noFill/>
            <a:miter lim="800000"/>
            <a:headEnd/>
            <a:tailEnd/>
          </a:ln>
          <a:effectLst/>
        </p:spPr>
        <p:txBody>
          <a:bodyPr>
            <a:spAutoFit/>
          </a:bodyPr>
          <a:lstStyle/>
          <a:p>
            <a:pPr>
              <a:spcBef>
                <a:spcPct val="50000"/>
              </a:spcBef>
            </a:pPr>
            <a:r>
              <a:rPr lang="en-US" b="1" baseline="30000">
                <a:solidFill>
                  <a:srgbClr val="FFFFFF"/>
                </a:solidFill>
                <a:latin typeface="Arial" charset="0"/>
              </a:rPr>
              <a:t>Global Observation of Forest and Land Cover Dynamics</a:t>
            </a:r>
          </a:p>
        </p:txBody>
      </p:sp>
      <p:pic>
        <p:nvPicPr>
          <p:cNvPr id="6154" name="Picture 10" descr="Grids for logo"/>
          <p:cNvPicPr>
            <a:picLocks noChangeAspect="1" noChangeArrowheads="1"/>
          </p:cNvPicPr>
          <p:nvPr userDrawn="1"/>
        </p:nvPicPr>
        <p:blipFill>
          <a:blip r:embed="rId5"/>
          <a:srcRect/>
          <a:stretch>
            <a:fillRect/>
          </a:stretch>
        </p:blipFill>
        <p:spPr bwMode="auto">
          <a:xfrm>
            <a:off x="6934200" y="381000"/>
            <a:ext cx="2057400" cy="917575"/>
          </a:xfrm>
          <a:prstGeom prst="rect">
            <a:avLst/>
          </a:prstGeom>
          <a:noFill/>
        </p:spPr>
      </p:pic>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47117100-C05D-473E-9009-76A9BF9AF60B}" type="slidenum">
              <a:rPr lang="en-US"/>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22DE32A-4B61-47B1-A29B-14EEC766FA99}"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77814512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GB" alt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GB" alt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A800E012-95A7-4233-93BE-8FC244166F88}"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412386098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GB" altLang="en-US">
              <a:solidFill>
                <a:srgbClr val="000000"/>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GB" altLang="en-US">
              <a:solidFill>
                <a:srgbClr val="000000"/>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5ED65406-E464-4E98-9D6C-6C8DD190EECE}"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86695952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37B17DD-33AF-4665-84BC-54EDE3BD6B3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9731462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A1E5E77-652B-4F14-8D03-A5C3BBF419D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076697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484AB62-593C-42E1-9A96-61B498DF269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42557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65698A7-719E-4C2A-B850-418DCEF5D76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82282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825C5ED5-60AE-4885-9A60-FA7F9720C5E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995353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6D6F969F-639B-486C-80DA-5BC2477CA46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1998861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A5F11FB-7911-4D3F-A489-8251D37946B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50169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95250"/>
            <a:ext cx="1943100" cy="58483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95250"/>
            <a:ext cx="5676900" cy="5848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407F60CF-1270-466C-A970-A69F246A6CC0}" type="slidenum">
              <a:rPr lang="en-US"/>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517D470-9A1C-471C-AC50-2032D883AD3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3418396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AA311CA-83AD-43BE-9BE0-90FEC2D8792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84868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E50F5BC-DC78-4ABC-B8C3-07A6948535B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8938595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16FBC79-5CF1-48D1-AC59-4681261CB4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974989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15351245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615650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63195254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5782444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477356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3365420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147" name="Picture 3" descr="bkgrd grid"/>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146" name="Rectangle 2"/>
          <p:cNvSpPr>
            <a:spLocks noGrp="1" noChangeArrowheads="1"/>
          </p:cNvSpPr>
          <p:nvPr>
            <p:ph type="ctrTitle"/>
          </p:nvPr>
        </p:nvSpPr>
        <p:spPr>
          <a:xfrm>
            <a:off x="304800" y="2130425"/>
            <a:ext cx="5334000" cy="2593975"/>
          </a:xfrm>
        </p:spPr>
        <p:txBody>
          <a:bodyPr/>
          <a:lstStyle>
            <a:lvl1pPr algn="l">
              <a:defRPr/>
            </a:lvl1pPr>
          </a:lstStyle>
          <a:p>
            <a:pPr lvl="0"/>
            <a:r>
              <a:rPr lang="de-DE" noProof="0"/>
              <a:t>Titelmasterformat durch Klicken bearbeiten</a:t>
            </a:r>
          </a:p>
        </p:txBody>
      </p:sp>
      <p:pic>
        <p:nvPicPr>
          <p:cNvPr id="6156" name="Picture 12" descr="map bar"/>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76200" y="76200"/>
            <a:ext cx="9258300" cy="2028825"/>
          </a:xfrm>
          <a:prstGeom prst="rect">
            <a:avLst/>
          </a:prstGeom>
          <a:noFill/>
          <a:extLst>
            <a:ext uri="{909E8E84-426E-40DD-AFC4-6F175D3DCCD1}">
              <a14:hiddenFill xmlns:a14="http://schemas.microsoft.com/office/drawing/2010/main">
                <a:solidFill>
                  <a:srgbClr val="FFFFFF"/>
                </a:solidFill>
              </a14:hiddenFill>
            </a:ext>
          </a:extLst>
        </p:spPr>
      </p:pic>
      <p:pic>
        <p:nvPicPr>
          <p:cNvPr id="6157" name="Picture 13" descr="GOFC logo"/>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50800" y="203200"/>
            <a:ext cx="4521200" cy="1092200"/>
          </a:xfrm>
          <a:prstGeom prst="rect">
            <a:avLst/>
          </a:prstGeom>
          <a:noFill/>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Lst>
        </p:spPr>
      </p:pic>
      <p:sp>
        <p:nvSpPr>
          <p:cNvPr id="6159" name="Text Box 15"/>
          <p:cNvSpPr txBox="1">
            <a:spLocks noChangeArrowheads="1"/>
          </p:cNvSpPr>
          <p:nvPr userDrawn="1"/>
        </p:nvSpPr>
        <p:spPr bwMode="auto">
          <a:xfrm>
            <a:off x="152400" y="1143000"/>
            <a:ext cx="5638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b="1" baseline="30000">
                <a:solidFill>
                  <a:srgbClr val="FFFFFF"/>
                </a:solidFill>
                <a:latin typeface="Arial" charset="0"/>
              </a:rPr>
              <a:t>Global Observation of Forest and Land Cover Dynamics</a:t>
            </a:r>
          </a:p>
        </p:txBody>
      </p:sp>
      <p:pic>
        <p:nvPicPr>
          <p:cNvPr id="6154" name="Picture 10" descr="Grids for logo"/>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6934200" y="381000"/>
            <a:ext cx="2057400" cy="917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871119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218236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2501695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6043350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914372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513590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65602" name="Freeform 2"/>
          <p:cNvSpPr>
            <a:spLocks/>
          </p:cNvSpPr>
          <p:nvPr/>
        </p:nvSpPr>
        <p:spPr bwMode="gray">
          <a:xfrm>
            <a:off x="690563" y="3340100"/>
            <a:ext cx="7653337" cy="485775"/>
          </a:xfrm>
          <a:custGeom>
            <a:avLst/>
            <a:gdLst>
              <a:gd name="T0" fmla="*/ 163 w 4128"/>
              <a:gd name="T1" fmla="*/ 200 h 479"/>
              <a:gd name="T2" fmla="*/ 4128 w 4128"/>
              <a:gd name="T3" fmla="*/ 200 h 479"/>
              <a:gd name="T4" fmla="*/ 4128 w 4128"/>
              <a:gd name="T5" fmla="*/ 429 h 479"/>
              <a:gd name="T6" fmla="*/ 0 w 4128"/>
              <a:gd name="T7" fmla="*/ 441 h 479"/>
              <a:gd name="T8" fmla="*/ 163 w 4128"/>
              <a:gd name="T9" fmla="*/ 200 h 479"/>
            </a:gdLst>
            <a:ahLst/>
            <a:cxnLst>
              <a:cxn ang="0">
                <a:pos x="T0" y="T1"/>
              </a:cxn>
              <a:cxn ang="0">
                <a:pos x="T2" y="T3"/>
              </a:cxn>
              <a:cxn ang="0">
                <a:pos x="T4" y="T5"/>
              </a:cxn>
              <a:cxn ang="0">
                <a:pos x="T6" y="T7"/>
              </a:cxn>
              <a:cxn ang="0">
                <a:pos x="T8" y="T9"/>
              </a:cxn>
            </a:cxnLst>
            <a:rect l="0" t="0" r="r" b="b"/>
            <a:pathLst>
              <a:path w="4128" h="479">
                <a:moveTo>
                  <a:pt x="163" y="200"/>
                </a:moveTo>
                <a:cubicBezTo>
                  <a:pt x="163" y="200"/>
                  <a:pt x="2054" y="0"/>
                  <a:pt x="4128" y="200"/>
                </a:cubicBezTo>
                <a:cubicBezTo>
                  <a:pt x="4128" y="200"/>
                  <a:pt x="4128" y="314"/>
                  <a:pt x="4128" y="429"/>
                </a:cubicBezTo>
                <a:cubicBezTo>
                  <a:pt x="2371" y="200"/>
                  <a:pt x="688" y="479"/>
                  <a:pt x="0" y="441"/>
                </a:cubicBezTo>
                <a:lnTo>
                  <a:pt x="163" y="200"/>
                </a:lnTo>
                <a:close/>
              </a:path>
            </a:pathLst>
          </a:custGeom>
          <a:solidFill>
            <a:schemeClr val="hlink">
              <a:alpha val="50000"/>
            </a:schemeClr>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1800">
              <a:solidFill>
                <a:srgbClr val="000000"/>
              </a:solidFill>
              <a:latin typeface="Arial" pitchFamily="34" charset="0"/>
            </a:endParaRPr>
          </a:p>
        </p:txBody>
      </p:sp>
      <p:sp>
        <p:nvSpPr>
          <p:cNvPr id="665603" name="Rectangle 3"/>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665604" name="Rectangle 4"/>
          <p:cNvSpPr>
            <a:spLocks noGrp="1" noChangeArrowheads="1"/>
          </p:cNvSpPr>
          <p:nvPr>
            <p:ph type="subTitle" idx="1"/>
          </p:nvPr>
        </p:nvSpPr>
        <p:spPr>
          <a:xfrm>
            <a:off x="1371600" y="3886200"/>
            <a:ext cx="6400800" cy="1752600"/>
          </a:xfrm>
        </p:spPr>
        <p:txBody>
          <a:bodyPr/>
          <a:lstStyle>
            <a:lvl1pPr marL="0" indent="0" algn="ctr">
              <a:buFont typeface="Monotype Sorts" charset="2"/>
              <a:buNone/>
              <a:defRPr/>
            </a:lvl1pPr>
          </a:lstStyle>
          <a:p>
            <a:pPr lvl="0"/>
            <a:r>
              <a:rPr lang="en-US" noProof="0"/>
              <a:t>Click to edit Master subtitle style</a:t>
            </a:r>
          </a:p>
        </p:txBody>
      </p:sp>
      <p:sp>
        <p:nvSpPr>
          <p:cNvPr id="665605" name="Rectangle 5"/>
          <p:cNvSpPr>
            <a:spLocks noGrp="1" noChangeArrowheads="1"/>
          </p:cNvSpPr>
          <p:nvPr>
            <p:ph type="dt" sz="half" idx="2"/>
          </p:nvPr>
        </p:nvSpPr>
        <p:spPr/>
        <p:txBody>
          <a:bodyPr/>
          <a:lstStyle>
            <a:lvl1pPr>
              <a:defRPr>
                <a:solidFill>
                  <a:srgbClr val="578963"/>
                </a:solidFill>
              </a:defRPr>
            </a:lvl1pPr>
          </a:lstStyle>
          <a:p>
            <a:fld id="{EDC8E408-CF83-4461-AB1D-4F845172BBBF}" type="datetime1">
              <a:rPr lang="en-US"/>
              <a:pPr/>
              <a:t>9/11/2017</a:t>
            </a:fld>
            <a:endParaRPr lang="en-US"/>
          </a:p>
        </p:txBody>
      </p:sp>
      <p:sp>
        <p:nvSpPr>
          <p:cNvPr id="665606" name="Rectangle 6"/>
          <p:cNvSpPr>
            <a:spLocks noGrp="1" noChangeArrowheads="1"/>
          </p:cNvSpPr>
          <p:nvPr>
            <p:ph type="ftr" sz="quarter" idx="3"/>
          </p:nvPr>
        </p:nvSpPr>
        <p:spPr/>
        <p:txBody>
          <a:bodyPr/>
          <a:lstStyle>
            <a:lvl1pPr>
              <a:defRPr>
                <a:solidFill>
                  <a:srgbClr val="578963"/>
                </a:solidFill>
              </a:defRPr>
            </a:lvl1pPr>
          </a:lstStyle>
          <a:p>
            <a:r>
              <a:rPr lang="en-US"/>
              <a:t>Olga N. Krankina, OSU</a:t>
            </a:r>
          </a:p>
        </p:txBody>
      </p:sp>
      <p:sp>
        <p:nvSpPr>
          <p:cNvPr id="665607" name="Rectangle 7"/>
          <p:cNvSpPr>
            <a:spLocks noGrp="1" noChangeArrowheads="1"/>
          </p:cNvSpPr>
          <p:nvPr>
            <p:ph type="sldNum" sz="quarter" idx="4"/>
          </p:nvPr>
        </p:nvSpPr>
        <p:spPr/>
        <p:txBody>
          <a:bodyPr/>
          <a:lstStyle>
            <a:lvl1pPr>
              <a:defRPr>
                <a:solidFill>
                  <a:srgbClr val="578963"/>
                </a:solidFill>
              </a:defRPr>
            </a:lvl1pPr>
          </a:lstStyle>
          <a:p>
            <a:fld id="{C39C790E-F653-4782-AA3D-6DBCE8C1DE65}" type="slidenum">
              <a:rPr lang="en-US"/>
              <a:pPr/>
              <a:t>‹#›</a:t>
            </a:fld>
            <a:endParaRPr lang="en-US"/>
          </a:p>
        </p:txBody>
      </p:sp>
    </p:spTree>
    <p:extLst>
      <p:ext uri="{BB962C8B-B14F-4D97-AF65-F5344CB8AC3E}">
        <p14:creationId xmlns:p14="http://schemas.microsoft.com/office/powerpoint/2010/main" val="299542664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A5DF13BE-C97C-44B8-9F5C-3DF7E59638C2}" type="datetime1">
              <a:rPr lang="en-US">
                <a:solidFill>
                  <a:srgbClr val="393939"/>
                </a:solidFill>
              </a:rPr>
              <a:pPr/>
              <a:t>9/11/2017</a:t>
            </a:fld>
            <a:endParaRPr lang="en-US">
              <a:solidFill>
                <a:srgbClr val="393939"/>
              </a:solidFill>
            </a:endParaRPr>
          </a:p>
        </p:txBody>
      </p:sp>
      <p:sp>
        <p:nvSpPr>
          <p:cNvPr id="5" name="Footer Placeholder 4"/>
          <p:cNvSpPr>
            <a:spLocks noGrp="1"/>
          </p:cNvSpPr>
          <p:nvPr>
            <p:ph type="ftr" sz="quarter" idx="11"/>
          </p:nvPr>
        </p:nvSpPr>
        <p:spPr/>
        <p:txBody>
          <a:bodyPr/>
          <a:lstStyle>
            <a:lvl1pPr>
              <a:defRPr/>
            </a:lvl1pPr>
          </a:lstStyle>
          <a:p>
            <a:r>
              <a:rPr lang="en-US">
                <a:solidFill>
                  <a:srgbClr val="393939"/>
                </a:solidFill>
              </a:rPr>
              <a:t>Olga N. Krankina, OSU</a:t>
            </a:r>
          </a:p>
        </p:txBody>
      </p:sp>
      <p:sp>
        <p:nvSpPr>
          <p:cNvPr id="6" name="Slide Number Placeholder 5"/>
          <p:cNvSpPr>
            <a:spLocks noGrp="1"/>
          </p:cNvSpPr>
          <p:nvPr>
            <p:ph type="sldNum" sz="quarter" idx="12"/>
          </p:nvPr>
        </p:nvSpPr>
        <p:spPr/>
        <p:txBody>
          <a:bodyPr/>
          <a:lstStyle>
            <a:lvl1pPr>
              <a:defRPr/>
            </a:lvl1pPr>
          </a:lstStyle>
          <a:p>
            <a:fld id="{2195552D-7DB0-4402-A27F-ECAFB6C4D353}" type="slidenum">
              <a:rPr lang="en-US">
                <a:solidFill>
                  <a:srgbClr val="393939"/>
                </a:solidFill>
              </a:rPr>
              <a:pPr/>
              <a:t>‹#›</a:t>
            </a:fld>
            <a:endParaRPr lang="en-US">
              <a:solidFill>
                <a:srgbClr val="393939"/>
              </a:solidFill>
            </a:endParaRPr>
          </a:p>
        </p:txBody>
      </p:sp>
    </p:spTree>
    <p:extLst>
      <p:ext uri="{BB962C8B-B14F-4D97-AF65-F5344CB8AC3E}">
        <p14:creationId xmlns:p14="http://schemas.microsoft.com/office/powerpoint/2010/main" val="322634377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17129B77-43B3-4AF9-BB25-5E16E1F5FC30}" type="datetime1">
              <a:rPr lang="en-US">
                <a:solidFill>
                  <a:srgbClr val="393939"/>
                </a:solidFill>
              </a:rPr>
              <a:pPr/>
              <a:t>9/11/2017</a:t>
            </a:fld>
            <a:endParaRPr lang="en-US">
              <a:solidFill>
                <a:srgbClr val="393939"/>
              </a:solidFill>
            </a:endParaRPr>
          </a:p>
        </p:txBody>
      </p:sp>
      <p:sp>
        <p:nvSpPr>
          <p:cNvPr id="5" name="Footer Placeholder 4"/>
          <p:cNvSpPr>
            <a:spLocks noGrp="1"/>
          </p:cNvSpPr>
          <p:nvPr>
            <p:ph type="ftr" sz="quarter" idx="11"/>
          </p:nvPr>
        </p:nvSpPr>
        <p:spPr/>
        <p:txBody>
          <a:bodyPr/>
          <a:lstStyle>
            <a:lvl1pPr>
              <a:defRPr/>
            </a:lvl1pPr>
          </a:lstStyle>
          <a:p>
            <a:r>
              <a:rPr lang="en-US">
                <a:solidFill>
                  <a:srgbClr val="393939"/>
                </a:solidFill>
              </a:rPr>
              <a:t>Olga N. Krankina, OSU</a:t>
            </a:r>
          </a:p>
        </p:txBody>
      </p:sp>
      <p:sp>
        <p:nvSpPr>
          <p:cNvPr id="6" name="Slide Number Placeholder 5"/>
          <p:cNvSpPr>
            <a:spLocks noGrp="1"/>
          </p:cNvSpPr>
          <p:nvPr>
            <p:ph type="sldNum" sz="quarter" idx="12"/>
          </p:nvPr>
        </p:nvSpPr>
        <p:spPr/>
        <p:txBody>
          <a:bodyPr/>
          <a:lstStyle>
            <a:lvl1pPr>
              <a:defRPr/>
            </a:lvl1pPr>
          </a:lstStyle>
          <a:p>
            <a:fld id="{378EC80D-6576-4355-9046-300795B827FA}" type="slidenum">
              <a:rPr lang="en-US">
                <a:solidFill>
                  <a:srgbClr val="393939"/>
                </a:solidFill>
              </a:rPr>
              <a:pPr/>
              <a:t>‹#›</a:t>
            </a:fld>
            <a:endParaRPr lang="en-US">
              <a:solidFill>
                <a:srgbClr val="393939"/>
              </a:solidFill>
            </a:endParaRPr>
          </a:p>
        </p:txBody>
      </p:sp>
    </p:spTree>
    <p:extLst>
      <p:ext uri="{BB962C8B-B14F-4D97-AF65-F5344CB8AC3E}">
        <p14:creationId xmlns:p14="http://schemas.microsoft.com/office/powerpoint/2010/main" val="325051984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A2973CF0-17C5-4EF8-8167-EFCB341255CC}" type="datetime1">
              <a:rPr lang="en-US">
                <a:solidFill>
                  <a:srgbClr val="393939"/>
                </a:solidFill>
              </a:rPr>
              <a:pPr/>
              <a:t>9/11/2017</a:t>
            </a:fld>
            <a:endParaRPr lang="en-US">
              <a:solidFill>
                <a:srgbClr val="393939"/>
              </a:solidFill>
            </a:endParaRPr>
          </a:p>
        </p:txBody>
      </p:sp>
      <p:sp>
        <p:nvSpPr>
          <p:cNvPr id="6" name="Footer Placeholder 5"/>
          <p:cNvSpPr>
            <a:spLocks noGrp="1"/>
          </p:cNvSpPr>
          <p:nvPr>
            <p:ph type="ftr" sz="quarter" idx="11"/>
          </p:nvPr>
        </p:nvSpPr>
        <p:spPr/>
        <p:txBody>
          <a:bodyPr/>
          <a:lstStyle>
            <a:lvl1pPr>
              <a:defRPr/>
            </a:lvl1pPr>
          </a:lstStyle>
          <a:p>
            <a:r>
              <a:rPr lang="en-US">
                <a:solidFill>
                  <a:srgbClr val="393939"/>
                </a:solidFill>
              </a:rPr>
              <a:t>Olga N. Krankina, OSU</a:t>
            </a:r>
          </a:p>
        </p:txBody>
      </p:sp>
      <p:sp>
        <p:nvSpPr>
          <p:cNvPr id="7" name="Slide Number Placeholder 6"/>
          <p:cNvSpPr>
            <a:spLocks noGrp="1"/>
          </p:cNvSpPr>
          <p:nvPr>
            <p:ph type="sldNum" sz="quarter" idx="12"/>
          </p:nvPr>
        </p:nvSpPr>
        <p:spPr/>
        <p:txBody>
          <a:bodyPr/>
          <a:lstStyle>
            <a:lvl1pPr>
              <a:defRPr/>
            </a:lvl1pPr>
          </a:lstStyle>
          <a:p>
            <a:fld id="{02C392A7-1B95-4C9F-B18A-66C66C2E1949}" type="slidenum">
              <a:rPr lang="en-US">
                <a:solidFill>
                  <a:srgbClr val="393939"/>
                </a:solidFill>
              </a:rPr>
              <a:pPr/>
              <a:t>‹#›</a:t>
            </a:fld>
            <a:endParaRPr lang="en-US">
              <a:solidFill>
                <a:srgbClr val="393939"/>
              </a:solidFill>
            </a:endParaRPr>
          </a:p>
        </p:txBody>
      </p:sp>
    </p:spTree>
    <p:extLst>
      <p:ext uri="{BB962C8B-B14F-4D97-AF65-F5344CB8AC3E}">
        <p14:creationId xmlns:p14="http://schemas.microsoft.com/office/powerpoint/2010/main" val="424850050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F63615B6-3261-4557-AA92-AB9FF1BA7D37}" type="datetime1">
              <a:rPr lang="en-US">
                <a:solidFill>
                  <a:srgbClr val="393939"/>
                </a:solidFill>
              </a:rPr>
              <a:pPr/>
              <a:t>9/11/2017</a:t>
            </a:fld>
            <a:endParaRPr lang="en-US">
              <a:solidFill>
                <a:srgbClr val="393939"/>
              </a:solidFill>
            </a:endParaRPr>
          </a:p>
        </p:txBody>
      </p:sp>
      <p:sp>
        <p:nvSpPr>
          <p:cNvPr id="8" name="Footer Placeholder 7"/>
          <p:cNvSpPr>
            <a:spLocks noGrp="1"/>
          </p:cNvSpPr>
          <p:nvPr>
            <p:ph type="ftr" sz="quarter" idx="11"/>
          </p:nvPr>
        </p:nvSpPr>
        <p:spPr/>
        <p:txBody>
          <a:bodyPr/>
          <a:lstStyle>
            <a:lvl1pPr>
              <a:defRPr/>
            </a:lvl1pPr>
          </a:lstStyle>
          <a:p>
            <a:r>
              <a:rPr lang="en-US">
                <a:solidFill>
                  <a:srgbClr val="393939"/>
                </a:solidFill>
              </a:rPr>
              <a:t>Olga N. Krankina, OSU</a:t>
            </a:r>
          </a:p>
        </p:txBody>
      </p:sp>
      <p:sp>
        <p:nvSpPr>
          <p:cNvPr id="9" name="Slide Number Placeholder 8"/>
          <p:cNvSpPr>
            <a:spLocks noGrp="1"/>
          </p:cNvSpPr>
          <p:nvPr>
            <p:ph type="sldNum" sz="quarter" idx="12"/>
          </p:nvPr>
        </p:nvSpPr>
        <p:spPr/>
        <p:txBody>
          <a:bodyPr/>
          <a:lstStyle>
            <a:lvl1pPr>
              <a:defRPr/>
            </a:lvl1pPr>
          </a:lstStyle>
          <a:p>
            <a:fld id="{F63DFEA6-E8E0-4AD0-BA81-F3D669DD5F1A}" type="slidenum">
              <a:rPr lang="en-US">
                <a:solidFill>
                  <a:srgbClr val="393939"/>
                </a:solidFill>
              </a:rPr>
              <a:pPr/>
              <a:t>‹#›</a:t>
            </a:fld>
            <a:endParaRPr lang="en-US">
              <a:solidFill>
                <a:srgbClr val="393939"/>
              </a:solidFill>
            </a:endParaRPr>
          </a:p>
        </p:txBody>
      </p:sp>
    </p:spTree>
    <p:extLst>
      <p:ext uri="{BB962C8B-B14F-4D97-AF65-F5344CB8AC3E}">
        <p14:creationId xmlns:p14="http://schemas.microsoft.com/office/powerpoint/2010/main" val="16584107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B63A1C27-ED60-4C43-97FC-3E3A1A636C6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4287007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9A5B3023-3795-4247-9E86-06BF9D7C7951}" type="datetime1">
              <a:rPr lang="en-US">
                <a:solidFill>
                  <a:srgbClr val="393939"/>
                </a:solidFill>
              </a:rPr>
              <a:pPr/>
              <a:t>9/11/2017</a:t>
            </a:fld>
            <a:endParaRPr lang="en-US">
              <a:solidFill>
                <a:srgbClr val="393939"/>
              </a:solidFill>
            </a:endParaRPr>
          </a:p>
        </p:txBody>
      </p:sp>
      <p:sp>
        <p:nvSpPr>
          <p:cNvPr id="4" name="Footer Placeholder 3"/>
          <p:cNvSpPr>
            <a:spLocks noGrp="1"/>
          </p:cNvSpPr>
          <p:nvPr>
            <p:ph type="ftr" sz="quarter" idx="11"/>
          </p:nvPr>
        </p:nvSpPr>
        <p:spPr/>
        <p:txBody>
          <a:bodyPr/>
          <a:lstStyle>
            <a:lvl1pPr>
              <a:defRPr/>
            </a:lvl1pPr>
          </a:lstStyle>
          <a:p>
            <a:r>
              <a:rPr lang="en-US">
                <a:solidFill>
                  <a:srgbClr val="393939"/>
                </a:solidFill>
              </a:rPr>
              <a:t>Olga N. Krankina, OSU</a:t>
            </a:r>
          </a:p>
        </p:txBody>
      </p:sp>
      <p:sp>
        <p:nvSpPr>
          <p:cNvPr id="5" name="Slide Number Placeholder 4"/>
          <p:cNvSpPr>
            <a:spLocks noGrp="1"/>
          </p:cNvSpPr>
          <p:nvPr>
            <p:ph type="sldNum" sz="quarter" idx="12"/>
          </p:nvPr>
        </p:nvSpPr>
        <p:spPr/>
        <p:txBody>
          <a:bodyPr/>
          <a:lstStyle>
            <a:lvl1pPr>
              <a:defRPr/>
            </a:lvl1pPr>
          </a:lstStyle>
          <a:p>
            <a:fld id="{42F94C45-4B65-4093-AD5B-7A0D9141923D}" type="slidenum">
              <a:rPr lang="en-US">
                <a:solidFill>
                  <a:srgbClr val="393939"/>
                </a:solidFill>
              </a:rPr>
              <a:pPr/>
              <a:t>‹#›</a:t>
            </a:fld>
            <a:endParaRPr lang="en-US">
              <a:solidFill>
                <a:srgbClr val="393939"/>
              </a:solidFill>
            </a:endParaRPr>
          </a:p>
        </p:txBody>
      </p:sp>
    </p:spTree>
    <p:extLst>
      <p:ext uri="{BB962C8B-B14F-4D97-AF65-F5344CB8AC3E}">
        <p14:creationId xmlns:p14="http://schemas.microsoft.com/office/powerpoint/2010/main" val="244179424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DDE86A80-B4C8-40E6-9242-9A7E65D39F0A}" type="datetime1">
              <a:rPr lang="en-US">
                <a:solidFill>
                  <a:srgbClr val="393939"/>
                </a:solidFill>
              </a:rPr>
              <a:pPr/>
              <a:t>9/11/2017</a:t>
            </a:fld>
            <a:endParaRPr lang="en-US">
              <a:solidFill>
                <a:srgbClr val="393939"/>
              </a:solidFill>
            </a:endParaRPr>
          </a:p>
        </p:txBody>
      </p:sp>
      <p:sp>
        <p:nvSpPr>
          <p:cNvPr id="3" name="Footer Placeholder 2"/>
          <p:cNvSpPr>
            <a:spLocks noGrp="1"/>
          </p:cNvSpPr>
          <p:nvPr>
            <p:ph type="ftr" sz="quarter" idx="11"/>
          </p:nvPr>
        </p:nvSpPr>
        <p:spPr/>
        <p:txBody>
          <a:bodyPr/>
          <a:lstStyle>
            <a:lvl1pPr>
              <a:defRPr/>
            </a:lvl1pPr>
          </a:lstStyle>
          <a:p>
            <a:r>
              <a:rPr lang="en-US">
                <a:solidFill>
                  <a:srgbClr val="393939"/>
                </a:solidFill>
              </a:rPr>
              <a:t>Olga N. Krankina, OSU</a:t>
            </a:r>
          </a:p>
        </p:txBody>
      </p:sp>
      <p:sp>
        <p:nvSpPr>
          <p:cNvPr id="4" name="Slide Number Placeholder 3"/>
          <p:cNvSpPr>
            <a:spLocks noGrp="1"/>
          </p:cNvSpPr>
          <p:nvPr>
            <p:ph type="sldNum" sz="quarter" idx="12"/>
          </p:nvPr>
        </p:nvSpPr>
        <p:spPr/>
        <p:txBody>
          <a:bodyPr/>
          <a:lstStyle>
            <a:lvl1pPr>
              <a:defRPr/>
            </a:lvl1pPr>
          </a:lstStyle>
          <a:p>
            <a:fld id="{25B4E1A2-1287-4AA7-837C-ABBD7A5A533E}" type="slidenum">
              <a:rPr lang="en-US">
                <a:solidFill>
                  <a:srgbClr val="393939"/>
                </a:solidFill>
              </a:rPr>
              <a:pPr/>
              <a:t>‹#›</a:t>
            </a:fld>
            <a:endParaRPr lang="en-US">
              <a:solidFill>
                <a:srgbClr val="393939"/>
              </a:solidFill>
            </a:endParaRPr>
          </a:p>
        </p:txBody>
      </p:sp>
    </p:spTree>
    <p:extLst>
      <p:ext uri="{BB962C8B-B14F-4D97-AF65-F5344CB8AC3E}">
        <p14:creationId xmlns:p14="http://schemas.microsoft.com/office/powerpoint/2010/main" val="195974034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ADC42E8-3E58-4401-9059-C91801A8E57F}" type="datetime1">
              <a:rPr lang="en-US">
                <a:solidFill>
                  <a:srgbClr val="393939"/>
                </a:solidFill>
              </a:rPr>
              <a:pPr/>
              <a:t>9/11/2017</a:t>
            </a:fld>
            <a:endParaRPr lang="en-US">
              <a:solidFill>
                <a:srgbClr val="393939"/>
              </a:solidFill>
            </a:endParaRPr>
          </a:p>
        </p:txBody>
      </p:sp>
      <p:sp>
        <p:nvSpPr>
          <p:cNvPr id="6" name="Footer Placeholder 5"/>
          <p:cNvSpPr>
            <a:spLocks noGrp="1"/>
          </p:cNvSpPr>
          <p:nvPr>
            <p:ph type="ftr" sz="quarter" idx="11"/>
          </p:nvPr>
        </p:nvSpPr>
        <p:spPr/>
        <p:txBody>
          <a:bodyPr/>
          <a:lstStyle>
            <a:lvl1pPr>
              <a:defRPr/>
            </a:lvl1pPr>
          </a:lstStyle>
          <a:p>
            <a:r>
              <a:rPr lang="en-US">
                <a:solidFill>
                  <a:srgbClr val="393939"/>
                </a:solidFill>
              </a:rPr>
              <a:t>Olga N. Krankina, OSU</a:t>
            </a:r>
          </a:p>
        </p:txBody>
      </p:sp>
      <p:sp>
        <p:nvSpPr>
          <p:cNvPr id="7" name="Slide Number Placeholder 6"/>
          <p:cNvSpPr>
            <a:spLocks noGrp="1"/>
          </p:cNvSpPr>
          <p:nvPr>
            <p:ph type="sldNum" sz="quarter" idx="12"/>
          </p:nvPr>
        </p:nvSpPr>
        <p:spPr/>
        <p:txBody>
          <a:bodyPr/>
          <a:lstStyle>
            <a:lvl1pPr>
              <a:defRPr/>
            </a:lvl1pPr>
          </a:lstStyle>
          <a:p>
            <a:fld id="{279B5BD9-C114-4C96-B2FF-DC39D6913E71}" type="slidenum">
              <a:rPr lang="en-US">
                <a:solidFill>
                  <a:srgbClr val="393939"/>
                </a:solidFill>
              </a:rPr>
              <a:pPr/>
              <a:t>‹#›</a:t>
            </a:fld>
            <a:endParaRPr lang="en-US">
              <a:solidFill>
                <a:srgbClr val="393939"/>
              </a:solidFill>
            </a:endParaRPr>
          </a:p>
        </p:txBody>
      </p:sp>
    </p:spTree>
    <p:extLst>
      <p:ext uri="{BB962C8B-B14F-4D97-AF65-F5344CB8AC3E}">
        <p14:creationId xmlns:p14="http://schemas.microsoft.com/office/powerpoint/2010/main" val="68879486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D20F89F8-2961-44D0-A54B-221E581B1375}" type="datetime1">
              <a:rPr lang="en-US">
                <a:solidFill>
                  <a:srgbClr val="393939"/>
                </a:solidFill>
              </a:rPr>
              <a:pPr/>
              <a:t>9/11/2017</a:t>
            </a:fld>
            <a:endParaRPr lang="en-US">
              <a:solidFill>
                <a:srgbClr val="393939"/>
              </a:solidFill>
            </a:endParaRPr>
          </a:p>
        </p:txBody>
      </p:sp>
      <p:sp>
        <p:nvSpPr>
          <p:cNvPr id="6" name="Footer Placeholder 5"/>
          <p:cNvSpPr>
            <a:spLocks noGrp="1"/>
          </p:cNvSpPr>
          <p:nvPr>
            <p:ph type="ftr" sz="quarter" idx="11"/>
          </p:nvPr>
        </p:nvSpPr>
        <p:spPr/>
        <p:txBody>
          <a:bodyPr/>
          <a:lstStyle>
            <a:lvl1pPr>
              <a:defRPr/>
            </a:lvl1pPr>
          </a:lstStyle>
          <a:p>
            <a:r>
              <a:rPr lang="en-US">
                <a:solidFill>
                  <a:srgbClr val="393939"/>
                </a:solidFill>
              </a:rPr>
              <a:t>Olga N. Krankina, OSU</a:t>
            </a:r>
          </a:p>
        </p:txBody>
      </p:sp>
      <p:sp>
        <p:nvSpPr>
          <p:cNvPr id="7" name="Slide Number Placeholder 6"/>
          <p:cNvSpPr>
            <a:spLocks noGrp="1"/>
          </p:cNvSpPr>
          <p:nvPr>
            <p:ph type="sldNum" sz="quarter" idx="12"/>
          </p:nvPr>
        </p:nvSpPr>
        <p:spPr/>
        <p:txBody>
          <a:bodyPr/>
          <a:lstStyle>
            <a:lvl1pPr>
              <a:defRPr/>
            </a:lvl1pPr>
          </a:lstStyle>
          <a:p>
            <a:fld id="{081FA0E3-464A-4DAD-9F1E-7402E9D24657}" type="slidenum">
              <a:rPr lang="en-US">
                <a:solidFill>
                  <a:srgbClr val="393939"/>
                </a:solidFill>
              </a:rPr>
              <a:pPr/>
              <a:t>‹#›</a:t>
            </a:fld>
            <a:endParaRPr lang="en-US">
              <a:solidFill>
                <a:srgbClr val="393939"/>
              </a:solidFill>
            </a:endParaRPr>
          </a:p>
        </p:txBody>
      </p:sp>
    </p:spTree>
    <p:extLst>
      <p:ext uri="{BB962C8B-B14F-4D97-AF65-F5344CB8AC3E}">
        <p14:creationId xmlns:p14="http://schemas.microsoft.com/office/powerpoint/2010/main" val="379149631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D1681B1E-4750-425B-8DD6-39508D4DFEFE}" type="datetime1">
              <a:rPr lang="en-US">
                <a:solidFill>
                  <a:srgbClr val="393939"/>
                </a:solidFill>
              </a:rPr>
              <a:pPr/>
              <a:t>9/11/2017</a:t>
            </a:fld>
            <a:endParaRPr lang="en-US">
              <a:solidFill>
                <a:srgbClr val="393939"/>
              </a:solidFill>
            </a:endParaRPr>
          </a:p>
        </p:txBody>
      </p:sp>
      <p:sp>
        <p:nvSpPr>
          <p:cNvPr id="5" name="Footer Placeholder 4"/>
          <p:cNvSpPr>
            <a:spLocks noGrp="1"/>
          </p:cNvSpPr>
          <p:nvPr>
            <p:ph type="ftr" sz="quarter" idx="11"/>
          </p:nvPr>
        </p:nvSpPr>
        <p:spPr/>
        <p:txBody>
          <a:bodyPr/>
          <a:lstStyle>
            <a:lvl1pPr>
              <a:defRPr/>
            </a:lvl1pPr>
          </a:lstStyle>
          <a:p>
            <a:r>
              <a:rPr lang="en-US">
                <a:solidFill>
                  <a:srgbClr val="393939"/>
                </a:solidFill>
              </a:rPr>
              <a:t>Olga N. Krankina, OSU</a:t>
            </a:r>
          </a:p>
        </p:txBody>
      </p:sp>
      <p:sp>
        <p:nvSpPr>
          <p:cNvPr id="6" name="Slide Number Placeholder 5"/>
          <p:cNvSpPr>
            <a:spLocks noGrp="1"/>
          </p:cNvSpPr>
          <p:nvPr>
            <p:ph type="sldNum" sz="quarter" idx="12"/>
          </p:nvPr>
        </p:nvSpPr>
        <p:spPr/>
        <p:txBody>
          <a:bodyPr/>
          <a:lstStyle>
            <a:lvl1pPr>
              <a:defRPr/>
            </a:lvl1pPr>
          </a:lstStyle>
          <a:p>
            <a:fld id="{A227BAF2-DDF7-40F5-9883-5DD5697AD465}" type="slidenum">
              <a:rPr lang="en-US">
                <a:solidFill>
                  <a:srgbClr val="393939"/>
                </a:solidFill>
              </a:rPr>
              <a:pPr/>
              <a:t>‹#›</a:t>
            </a:fld>
            <a:endParaRPr lang="en-US">
              <a:solidFill>
                <a:srgbClr val="393939"/>
              </a:solidFill>
            </a:endParaRPr>
          </a:p>
        </p:txBody>
      </p:sp>
    </p:spTree>
    <p:extLst>
      <p:ext uri="{BB962C8B-B14F-4D97-AF65-F5344CB8AC3E}">
        <p14:creationId xmlns:p14="http://schemas.microsoft.com/office/powerpoint/2010/main" val="53086105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0D1BAFBB-5083-4DEC-8436-F883FDEB6500}" type="datetime1">
              <a:rPr lang="en-US">
                <a:solidFill>
                  <a:srgbClr val="393939"/>
                </a:solidFill>
              </a:rPr>
              <a:pPr/>
              <a:t>9/11/2017</a:t>
            </a:fld>
            <a:endParaRPr lang="en-US">
              <a:solidFill>
                <a:srgbClr val="393939"/>
              </a:solidFill>
            </a:endParaRPr>
          </a:p>
        </p:txBody>
      </p:sp>
      <p:sp>
        <p:nvSpPr>
          <p:cNvPr id="5" name="Footer Placeholder 4"/>
          <p:cNvSpPr>
            <a:spLocks noGrp="1"/>
          </p:cNvSpPr>
          <p:nvPr>
            <p:ph type="ftr" sz="quarter" idx="11"/>
          </p:nvPr>
        </p:nvSpPr>
        <p:spPr/>
        <p:txBody>
          <a:bodyPr/>
          <a:lstStyle>
            <a:lvl1pPr>
              <a:defRPr/>
            </a:lvl1pPr>
          </a:lstStyle>
          <a:p>
            <a:r>
              <a:rPr lang="en-US">
                <a:solidFill>
                  <a:srgbClr val="393939"/>
                </a:solidFill>
              </a:rPr>
              <a:t>Olga N. Krankina, OSU</a:t>
            </a:r>
          </a:p>
        </p:txBody>
      </p:sp>
      <p:sp>
        <p:nvSpPr>
          <p:cNvPr id="6" name="Slide Number Placeholder 5"/>
          <p:cNvSpPr>
            <a:spLocks noGrp="1"/>
          </p:cNvSpPr>
          <p:nvPr>
            <p:ph type="sldNum" sz="quarter" idx="12"/>
          </p:nvPr>
        </p:nvSpPr>
        <p:spPr/>
        <p:txBody>
          <a:bodyPr/>
          <a:lstStyle>
            <a:lvl1pPr>
              <a:defRPr/>
            </a:lvl1pPr>
          </a:lstStyle>
          <a:p>
            <a:fld id="{A9DA527F-2EA5-43C4-B36F-7518FE0E84BC}" type="slidenum">
              <a:rPr lang="en-US">
                <a:solidFill>
                  <a:srgbClr val="393939"/>
                </a:solidFill>
              </a:rPr>
              <a:pPr/>
              <a:t>‹#›</a:t>
            </a:fld>
            <a:endParaRPr lang="en-US">
              <a:solidFill>
                <a:srgbClr val="393939"/>
              </a:solidFill>
            </a:endParaRPr>
          </a:p>
        </p:txBody>
      </p:sp>
    </p:spTree>
    <p:extLst>
      <p:ext uri="{BB962C8B-B14F-4D97-AF65-F5344CB8AC3E}">
        <p14:creationId xmlns:p14="http://schemas.microsoft.com/office/powerpoint/2010/main" val="241483994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4CEB3410-4033-4886-A2FA-9758AB3AD7BA}" type="datetime1">
              <a:rPr lang="en-US"/>
              <a:pPr/>
              <a:t>9/11/2017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A0E75C6B-7ACC-4DAF-AC99-E61D3A371969}" type="slidenum">
              <a:rPr lang="en-US"/>
              <a:pPr/>
              <a:t>‹#›</a:t>
            </a:fld>
            <a:endParaRPr lang="en-US"/>
          </a:p>
        </p:txBody>
      </p:sp>
    </p:spTree>
    <p:extLst>
      <p:ext uri="{BB962C8B-B14F-4D97-AF65-F5344CB8AC3E}">
        <p14:creationId xmlns:p14="http://schemas.microsoft.com/office/powerpoint/2010/main" val="66361537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55348D19-BD2B-4B0E-A00C-208EB82EF932}" type="datetime1">
              <a:rPr lang="en-US"/>
              <a:pPr/>
              <a:t>9/11/2017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01B269E-1DD4-479D-8A58-BAADC51DE907}" type="slidenum">
              <a:rPr lang="en-US"/>
              <a:pPr/>
              <a:t>‹#›</a:t>
            </a:fld>
            <a:endParaRPr lang="en-US"/>
          </a:p>
        </p:txBody>
      </p:sp>
    </p:spTree>
    <p:extLst>
      <p:ext uri="{BB962C8B-B14F-4D97-AF65-F5344CB8AC3E}">
        <p14:creationId xmlns:p14="http://schemas.microsoft.com/office/powerpoint/2010/main" val="281202954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97345210-821A-4673-813E-C6C80D1059CD}" type="datetime1">
              <a:rPr lang="en-US"/>
              <a:pPr/>
              <a:t>9/11/2017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5B236FF-22A5-4EC9-9B4D-9CBA6762631A}" type="slidenum">
              <a:rPr lang="en-US"/>
              <a:pPr/>
              <a:t>‹#›</a:t>
            </a:fld>
            <a:endParaRPr lang="en-US"/>
          </a:p>
        </p:txBody>
      </p:sp>
    </p:spTree>
    <p:extLst>
      <p:ext uri="{BB962C8B-B14F-4D97-AF65-F5344CB8AC3E}">
        <p14:creationId xmlns:p14="http://schemas.microsoft.com/office/powerpoint/2010/main" val="406600940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B7D833A2-91BA-4602-A974-CBFFD114E3AE}" type="datetime1">
              <a:rPr lang="en-US"/>
              <a:pPr/>
              <a:t>9/11/2017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64AA90BE-A86E-485A-B0CE-ADE7AD5A87A5}" type="slidenum">
              <a:rPr lang="en-US"/>
              <a:pPr/>
              <a:t>‹#›</a:t>
            </a:fld>
            <a:endParaRPr lang="en-US"/>
          </a:p>
        </p:txBody>
      </p:sp>
    </p:spTree>
    <p:extLst>
      <p:ext uri="{BB962C8B-B14F-4D97-AF65-F5344CB8AC3E}">
        <p14:creationId xmlns:p14="http://schemas.microsoft.com/office/powerpoint/2010/main" val="4031196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sz="quarter" idx="10"/>
          </p:nvPr>
        </p:nvSpPr>
        <p:spPr/>
        <p:txBody>
          <a:bodyPr/>
          <a:lstStyle>
            <a:lvl1pPr>
              <a:defRPr/>
            </a:lvl1pPr>
          </a:lstStyle>
          <a:p>
            <a:fld id="{A5CF6498-1029-4BDC-8E92-285994A423C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8388401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2C19A9D7-54BB-4E2D-BE03-0BEB866E4722}" type="datetime1">
              <a:rPr lang="en-US"/>
              <a:pPr/>
              <a:t>9/11/2017</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F98AA4BE-DCEC-4DEB-8D30-0BC1C26E75EF}" type="slidenum">
              <a:rPr lang="en-US"/>
              <a:pPr/>
              <a:t>‹#›</a:t>
            </a:fld>
            <a:endParaRPr lang="en-US"/>
          </a:p>
        </p:txBody>
      </p:sp>
    </p:spTree>
    <p:extLst>
      <p:ext uri="{BB962C8B-B14F-4D97-AF65-F5344CB8AC3E}">
        <p14:creationId xmlns:p14="http://schemas.microsoft.com/office/powerpoint/2010/main" val="257461852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77D19F48-12D0-4377-BBE8-29B85D3DC780}" type="datetime1">
              <a:rPr lang="en-US"/>
              <a:pPr/>
              <a:t>9/11/2017</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2E0E24F0-C792-49E4-B9D0-215921946A50}" type="slidenum">
              <a:rPr lang="en-US"/>
              <a:pPr/>
              <a:t>‹#›</a:t>
            </a:fld>
            <a:endParaRPr lang="en-US"/>
          </a:p>
        </p:txBody>
      </p:sp>
    </p:spTree>
    <p:extLst>
      <p:ext uri="{BB962C8B-B14F-4D97-AF65-F5344CB8AC3E}">
        <p14:creationId xmlns:p14="http://schemas.microsoft.com/office/powerpoint/2010/main" val="62477515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D4E7D762-A4D6-42D2-A23A-3F419E835074}" type="datetime1">
              <a:rPr lang="en-US"/>
              <a:pPr/>
              <a:t>9/11/2017</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4879018A-235D-429A-B247-13B56C5E8530}" type="slidenum">
              <a:rPr lang="en-US"/>
              <a:pPr/>
              <a:t>‹#›</a:t>
            </a:fld>
            <a:endParaRPr lang="en-US"/>
          </a:p>
        </p:txBody>
      </p:sp>
    </p:spTree>
    <p:extLst>
      <p:ext uri="{BB962C8B-B14F-4D97-AF65-F5344CB8AC3E}">
        <p14:creationId xmlns:p14="http://schemas.microsoft.com/office/powerpoint/2010/main" val="289505658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E9BF901E-9470-4936-AAE0-E34166825C07}" type="datetime1">
              <a:rPr lang="en-US"/>
              <a:pPr/>
              <a:t>9/11/2017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C7EE7D25-F2C3-4851-933E-1EF4FD2B08C4}" type="slidenum">
              <a:rPr lang="en-US"/>
              <a:pPr/>
              <a:t>‹#›</a:t>
            </a:fld>
            <a:endParaRPr lang="en-US"/>
          </a:p>
        </p:txBody>
      </p:sp>
    </p:spTree>
    <p:extLst>
      <p:ext uri="{BB962C8B-B14F-4D97-AF65-F5344CB8AC3E}">
        <p14:creationId xmlns:p14="http://schemas.microsoft.com/office/powerpoint/2010/main" val="3377884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C59A9CEC-CF4F-4E9B-8336-E50044853FA9}" type="datetime1">
              <a:rPr lang="en-US"/>
              <a:pPr/>
              <a:t>9/11/2017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7E91AE6C-9DEF-4464-8CA2-5A095ED38A3C}" type="slidenum">
              <a:rPr lang="en-US"/>
              <a:pPr/>
              <a:t>‹#›</a:t>
            </a:fld>
            <a:endParaRPr lang="en-US"/>
          </a:p>
        </p:txBody>
      </p:sp>
    </p:spTree>
    <p:extLst>
      <p:ext uri="{BB962C8B-B14F-4D97-AF65-F5344CB8AC3E}">
        <p14:creationId xmlns:p14="http://schemas.microsoft.com/office/powerpoint/2010/main" val="328960508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59DE86CB-4000-4D4C-92C7-3609486D5D91}" type="datetime1">
              <a:rPr lang="en-US"/>
              <a:pPr/>
              <a:t>9/11/2017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B5DB767-DC00-428A-86E3-24B9958C4C95}" type="slidenum">
              <a:rPr lang="en-US"/>
              <a:pPr/>
              <a:t>‹#›</a:t>
            </a:fld>
            <a:endParaRPr lang="en-US"/>
          </a:p>
        </p:txBody>
      </p:sp>
    </p:spTree>
    <p:extLst>
      <p:ext uri="{BB962C8B-B14F-4D97-AF65-F5344CB8AC3E}">
        <p14:creationId xmlns:p14="http://schemas.microsoft.com/office/powerpoint/2010/main" val="239512162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55D586B1-75D9-44B8-AA36-6C3C26B84E92}" type="datetime1">
              <a:rPr lang="en-US"/>
              <a:pPr/>
              <a:t>9/11/2017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579076FE-2F94-4434-AF3B-74A4D4442439}" type="slidenum">
              <a:rPr lang="en-US"/>
              <a:pPr/>
              <a:t>‹#›</a:t>
            </a:fld>
            <a:endParaRPr lang="en-US"/>
          </a:p>
        </p:txBody>
      </p:sp>
    </p:spTree>
    <p:extLst>
      <p:ext uri="{BB962C8B-B14F-4D97-AF65-F5344CB8AC3E}">
        <p14:creationId xmlns:p14="http://schemas.microsoft.com/office/powerpoint/2010/main" val="229276465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Date Placeholder 3"/>
          <p:cNvSpPr>
            <a:spLocks noGrp="1"/>
          </p:cNvSpPr>
          <p:nvPr>
            <p:ph type="dt" sz="half" idx="10"/>
          </p:nvPr>
        </p:nvSpPr>
        <p:spPr/>
        <p:txBody>
          <a:bodyPr/>
          <a:lstStyle>
            <a:lvl1pPr>
              <a:defRPr/>
            </a:lvl1pPr>
          </a:lstStyle>
          <a:p>
            <a:fld id="{D1FE9A6D-3FD0-4D34-81C3-E8AE093A0D95}" type="datetime1">
              <a:rPr lang="en-US"/>
              <a:pPr/>
              <a:t>9/11/2017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651744A4-E8D9-48F6-BE9B-7D4DA28A5D58}" type="slidenum">
              <a:rPr lang="en-US"/>
              <a:pPr/>
              <a:t>‹#›</a:t>
            </a:fld>
            <a:endParaRPr lang="en-US"/>
          </a:p>
        </p:txBody>
      </p:sp>
    </p:spTree>
    <p:extLst>
      <p:ext uri="{BB962C8B-B14F-4D97-AF65-F5344CB8AC3E}">
        <p14:creationId xmlns:p14="http://schemas.microsoft.com/office/powerpoint/2010/main" val="4883857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338263"/>
            <a:ext cx="3810000" cy="46053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38263"/>
            <a:ext cx="3810000" cy="46053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a:lvl1pPr>
          </a:lstStyle>
          <a:p>
            <a:fld id="{01FC0040-D6BB-4460-A146-A9C19D055F2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215218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a:defRPr/>
            </a:lvl1pPr>
          </a:lstStyle>
          <a:p>
            <a:fld id="{DAC5F8C9-315B-4A49-80E3-A8CAF7674A1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639816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a:lvl1pPr>
          </a:lstStyle>
          <a:p>
            <a:fld id="{8DBA7C94-3B70-4422-A208-DE527070275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189094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ECEC21AB-294A-441A-9CF6-0BA22C54B6B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184780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fld id="{4A110EDC-523C-4226-9F30-73EA2EC9B59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48662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36F18120-5E98-4C33-8233-E51098E2C57F}" type="slidenum">
              <a:rPr lang="en-US"/>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fld id="{709DB69A-22CA-4E6A-85A2-E4D78BF92B0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667403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2DD7DC3E-3195-40AD-A3ED-203FEEF68F6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416763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95250"/>
            <a:ext cx="1943100" cy="58483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95250"/>
            <a:ext cx="5676900" cy="5848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70E83919-BEEA-49EF-84C7-81A8E6D010B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665292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CD31BFD0-BF0E-4EE1-8256-B80871E5E6ED}" type="datetimeFigureOut">
              <a:rPr lang="en-US">
                <a:solidFill>
                  <a:prstClr val="black">
                    <a:tint val="75000"/>
                  </a:prstClr>
                </a:solidFill>
              </a:rPr>
              <a:pPr>
                <a:defRPr/>
              </a:pPr>
              <a:t>9/11/2017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9381899-376D-49BB-818F-E8ABC0942DF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571156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D08D98D-4BBC-43BC-B4DE-2D8B26DCBA67}" type="datetimeFigureOut">
              <a:rPr lang="en-US">
                <a:solidFill>
                  <a:prstClr val="black">
                    <a:tint val="75000"/>
                  </a:prstClr>
                </a:solidFill>
              </a:rPr>
              <a:pPr>
                <a:defRPr/>
              </a:pPr>
              <a:t>9/11/2017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AB50237-9D76-434B-80AD-70BFCE329F1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969640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E4618151-A102-44A1-A4D2-5D9379A5D585}" type="datetimeFigureOut">
              <a:rPr lang="en-US">
                <a:solidFill>
                  <a:prstClr val="black">
                    <a:tint val="75000"/>
                  </a:prstClr>
                </a:solidFill>
              </a:rPr>
              <a:pPr>
                <a:defRPr/>
              </a:pPr>
              <a:t>9/11/2017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93D5485-E427-47A2-931C-9D0722A3685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014273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0C73FF85-FBE7-4C70-9425-0D62000B8140}" type="datetimeFigureOut">
              <a:rPr lang="en-US">
                <a:solidFill>
                  <a:prstClr val="black">
                    <a:tint val="75000"/>
                  </a:prstClr>
                </a:solidFill>
              </a:rPr>
              <a:pPr>
                <a:defRPr/>
              </a:pPr>
              <a:t>9/11/2017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7F48C68-24D2-4D88-B9F3-2AA281FA03A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369797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671FE08E-752B-4A2F-B18F-E16EACD9D259}" type="datetimeFigureOut">
              <a:rPr lang="en-US">
                <a:solidFill>
                  <a:prstClr val="black">
                    <a:tint val="75000"/>
                  </a:prstClr>
                </a:solidFill>
              </a:rPr>
              <a:pPr>
                <a:defRPr/>
              </a:pPr>
              <a:t>9/11/2017</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E933D8ED-8BE6-4F4D-9212-C7DAE4B78EB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748151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6D4215A2-5772-4356-BF79-F511FEF0C479}" type="datetimeFigureOut">
              <a:rPr lang="en-US">
                <a:solidFill>
                  <a:prstClr val="black">
                    <a:tint val="75000"/>
                  </a:prstClr>
                </a:solidFill>
              </a:rPr>
              <a:pPr>
                <a:defRPr/>
              </a:pPr>
              <a:t>9/11/2017</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68AED1E4-5F7B-41F8-A889-01E5FEC205A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302798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6AE435C-9BB9-44FC-AF30-E61748366A67}" type="datetimeFigureOut">
              <a:rPr lang="en-US">
                <a:solidFill>
                  <a:prstClr val="black">
                    <a:tint val="75000"/>
                  </a:prstClr>
                </a:solidFill>
              </a:rPr>
              <a:pPr>
                <a:defRPr/>
              </a:pPr>
              <a:t>9/11/2017</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4A2187E4-6A67-4CAE-B386-DD91E0694D1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700100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sz="quarter" idx="10"/>
          </p:nvPr>
        </p:nvSpPr>
        <p:spPr/>
        <p:txBody>
          <a:bodyPr/>
          <a:lstStyle>
            <a:lvl1pPr>
              <a:defRPr/>
            </a:lvl1pPr>
          </a:lstStyle>
          <a:p>
            <a:fld id="{B7C6F01F-4D4C-4FC6-885A-C0E803BC6A25}" type="slidenum">
              <a:rPr lang="en-US"/>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C58DEE5E-C99C-4C04-A559-1F7A2AADA86B}" type="datetimeFigureOut">
              <a:rPr lang="en-US">
                <a:solidFill>
                  <a:prstClr val="black">
                    <a:tint val="75000"/>
                  </a:prstClr>
                </a:solidFill>
              </a:rPr>
              <a:pPr>
                <a:defRPr/>
              </a:pPr>
              <a:t>9/11/2017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591E5C8-B382-4E76-BDC8-3DB45C658D4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394750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575582B-43E0-4F52-8D48-E217FED17097}" type="datetimeFigureOut">
              <a:rPr lang="en-US">
                <a:solidFill>
                  <a:prstClr val="black">
                    <a:tint val="75000"/>
                  </a:prstClr>
                </a:solidFill>
              </a:rPr>
              <a:pPr>
                <a:defRPr/>
              </a:pPr>
              <a:t>9/11/2017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8FD78C4-ACEB-4B28-8569-CE857638248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496002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7D8FD63-E9BC-460B-A412-5BEC63F838DD}" type="datetimeFigureOut">
              <a:rPr lang="en-US">
                <a:solidFill>
                  <a:prstClr val="black">
                    <a:tint val="75000"/>
                  </a:prstClr>
                </a:solidFill>
              </a:rPr>
              <a:pPr>
                <a:defRPr/>
              </a:pPr>
              <a:t>9/11/2017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13EEEC0-872E-4315-8FCA-25493220A7C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437804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346AAB-B204-49DD-80E9-4012D35A3351}" type="datetimeFigureOut">
              <a:rPr lang="en-US">
                <a:solidFill>
                  <a:prstClr val="black">
                    <a:tint val="75000"/>
                  </a:prstClr>
                </a:solidFill>
              </a:rPr>
              <a:pPr>
                <a:defRPr/>
              </a:pPr>
              <a:t>9/11/2017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CB63882-1387-4B51-AE26-62662421548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176760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3186" name="Freeform 2"/>
          <p:cNvSpPr>
            <a:spLocks/>
          </p:cNvSpPr>
          <p:nvPr/>
        </p:nvSpPr>
        <p:spPr bwMode="gray">
          <a:xfrm>
            <a:off x="690563" y="3340100"/>
            <a:ext cx="7653337" cy="485775"/>
          </a:xfrm>
          <a:custGeom>
            <a:avLst/>
            <a:gdLst/>
            <a:ahLst/>
            <a:cxnLst>
              <a:cxn ang="0">
                <a:pos x="163" y="200"/>
              </a:cxn>
              <a:cxn ang="0">
                <a:pos x="4128" y="200"/>
              </a:cxn>
              <a:cxn ang="0">
                <a:pos x="4128" y="429"/>
              </a:cxn>
              <a:cxn ang="0">
                <a:pos x="0" y="441"/>
              </a:cxn>
              <a:cxn ang="0">
                <a:pos x="163" y="200"/>
              </a:cxn>
            </a:cxnLst>
            <a:rect l="0" t="0" r="r" b="b"/>
            <a:pathLst>
              <a:path w="4128" h="479">
                <a:moveTo>
                  <a:pt x="163" y="200"/>
                </a:moveTo>
                <a:cubicBezTo>
                  <a:pt x="163" y="200"/>
                  <a:pt x="2054" y="0"/>
                  <a:pt x="4128" y="200"/>
                </a:cubicBezTo>
                <a:cubicBezTo>
                  <a:pt x="4128" y="200"/>
                  <a:pt x="4128" y="314"/>
                  <a:pt x="4128" y="429"/>
                </a:cubicBezTo>
                <a:cubicBezTo>
                  <a:pt x="2371" y="200"/>
                  <a:pt x="688" y="479"/>
                  <a:pt x="0" y="441"/>
                </a:cubicBezTo>
                <a:lnTo>
                  <a:pt x="163" y="200"/>
                </a:lnTo>
                <a:close/>
              </a:path>
            </a:pathLst>
          </a:custGeom>
          <a:solidFill>
            <a:schemeClr val="hlink">
              <a:alpha val="50000"/>
            </a:schemeClr>
          </a:solidFill>
          <a:ln w="9525">
            <a:noFill/>
            <a:round/>
            <a:headEnd/>
            <a:tailEnd/>
          </a:ln>
        </p:spPr>
        <p:txBody>
          <a:bodyPr wrap="none" anchor="ctr"/>
          <a:lstStyle/>
          <a:p>
            <a:endParaRPr lang="en-US" sz="1800">
              <a:solidFill>
                <a:srgbClr val="000000"/>
              </a:solidFill>
              <a:latin typeface="Arial" charset="0"/>
            </a:endParaRPr>
          </a:p>
        </p:txBody>
      </p:sp>
      <p:sp>
        <p:nvSpPr>
          <p:cNvPr id="93187" name="Rectangle 3"/>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93188" name="Rectangle 4"/>
          <p:cNvSpPr>
            <a:spLocks noGrp="1" noChangeArrowheads="1"/>
          </p:cNvSpPr>
          <p:nvPr>
            <p:ph type="subTitle" idx="1"/>
          </p:nvPr>
        </p:nvSpPr>
        <p:spPr>
          <a:xfrm>
            <a:off x="1371600" y="3886200"/>
            <a:ext cx="6400800" cy="1752600"/>
          </a:xfrm>
        </p:spPr>
        <p:txBody>
          <a:bodyPr/>
          <a:lstStyle>
            <a:lvl1pPr marL="0" indent="0" algn="ctr">
              <a:buFont typeface="Monotype Sorts" charset="2"/>
              <a:buNone/>
              <a:defRPr/>
            </a:lvl1pPr>
          </a:lstStyle>
          <a:p>
            <a:r>
              <a:rPr lang="en-US"/>
              <a:t>Click to edit Master subtitle style</a:t>
            </a:r>
          </a:p>
        </p:txBody>
      </p:sp>
      <p:sp>
        <p:nvSpPr>
          <p:cNvPr id="93189" name="Rectangle 5"/>
          <p:cNvSpPr>
            <a:spLocks noGrp="1" noChangeArrowheads="1"/>
          </p:cNvSpPr>
          <p:nvPr>
            <p:ph type="dt" sz="half" idx="2"/>
          </p:nvPr>
        </p:nvSpPr>
        <p:spPr/>
        <p:txBody>
          <a:bodyPr/>
          <a:lstStyle>
            <a:lvl1pPr>
              <a:defRPr>
                <a:solidFill>
                  <a:srgbClr val="578963"/>
                </a:solidFill>
              </a:defRPr>
            </a:lvl1pPr>
          </a:lstStyle>
          <a:p>
            <a:fld id="{ADD4E1D4-58D7-4573-98BE-D075A58470B9}" type="datetimeFigureOut">
              <a:rPr lang="en-US"/>
              <a:pPr/>
              <a:t>9/11/2017</a:t>
            </a:fld>
            <a:endParaRPr lang="en-US"/>
          </a:p>
        </p:txBody>
      </p:sp>
      <p:sp>
        <p:nvSpPr>
          <p:cNvPr id="93190" name="Rectangle 6"/>
          <p:cNvSpPr>
            <a:spLocks noGrp="1" noChangeArrowheads="1"/>
          </p:cNvSpPr>
          <p:nvPr>
            <p:ph type="ftr" sz="quarter" idx="3"/>
          </p:nvPr>
        </p:nvSpPr>
        <p:spPr/>
        <p:txBody>
          <a:bodyPr/>
          <a:lstStyle>
            <a:lvl1pPr>
              <a:defRPr>
                <a:solidFill>
                  <a:srgbClr val="578963"/>
                </a:solidFill>
              </a:defRPr>
            </a:lvl1pPr>
          </a:lstStyle>
          <a:p>
            <a:endParaRPr lang="en-US"/>
          </a:p>
        </p:txBody>
      </p:sp>
      <p:sp>
        <p:nvSpPr>
          <p:cNvPr id="93191" name="Rectangle 7"/>
          <p:cNvSpPr>
            <a:spLocks noGrp="1" noChangeArrowheads="1"/>
          </p:cNvSpPr>
          <p:nvPr>
            <p:ph type="sldNum" sz="quarter" idx="4"/>
          </p:nvPr>
        </p:nvSpPr>
        <p:spPr/>
        <p:txBody>
          <a:bodyPr/>
          <a:lstStyle>
            <a:lvl1pPr>
              <a:defRPr>
                <a:solidFill>
                  <a:srgbClr val="578963"/>
                </a:solidFill>
              </a:defRPr>
            </a:lvl1pPr>
          </a:lstStyle>
          <a:p>
            <a:fld id="{531E6D8B-1B66-4C56-B4BE-F4962D964C93}" type="slidenum">
              <a:rPr lang="en-US"/>
              <a:pPr/>
              <a:t>‹#›</a:t>
            </a:fld>
            <a:endParaRPr lang="en-US"/>
          </a:p>
        </p:txBody>
      </p:sp>
    </p:spTree>
    <p:extLst>
      <p:ext uri="{BB962C8B-B14F-4D97-AF65-F5344CB8AC3E}">
        <p14:creationId xmlns:p14="http://schemas.microsoft.com/office/powerpoint/2010/main" val="13597875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A8517597-A125-4924-95EE-78904971966C}" type="datetimeFigureOut">
              <a:rPr lang="en-US">
                <a:solidFill>
                  <a:srgbClr val="393939"/>
                </a:solidFill>
              </a:rPr>
              <a:pPr/>
              <a:t>9/11/2017</a:t>
            </a:fld>
            <a:endParaRPr lang="en-US">
              <a:solidFill>
                <a:srgbClr val="393939"/>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393939"/>
              </a:solidFill>
            </a:endParaRPr>
          </a:p>
        </p:txBody>
      </p:sp>
      <p:sp>
        <p:nvSpPr>
          <p:cNvPr id="6" name="Slide Number Placeholder 5"/>
          <p:cNvSpPr>
            <a:spLocks noGrp="1"/>
          </p:cNvSpPr>
          <p:nvPr>
            <p:ph type="sldNum" sz="quarter" idx="12"/>
          </p:nvPr>
        </p:nvSpPr>
        <p:spPr/>
        <p:txBody>
          <a:bodyPr/>
          <a:lstStyle>
            <a:lvl1pPr>
              <a:defRPr/>
            </a:lvl1pPr>
          </a:lstStyle>
          <a:p>
            <a:fld id="{8FBB7AEE-166D-4EE5-BF9E-D4832FAC335A}" type="slidenum">
              <a:rPr lang="en-US">
                <a:solidFill>
                  <a:srgbClr val="393939"/>
                </a:solidFill>
              </a:rPr>
              <a:pPr/>
              <a:t>‹#›</a:t>
            </a:fld>
            <a:endParaRPr lang="en-US">
              <a:solidFill>
                <a:srgbClr val="393939"/>
              </a:solidFill>
            </a:endParaRPr>
          </a:p>
        </p:txBody>
      </p:sp>
    </p:spTree>
    <p:extLst>
      <p:ext uri="{BB962C8B-B14F-4D97-AF65-F5344CB8AC3E}">
        <p14:creationId xmlns:p14="http://schemas.microsoft.com/office/powerpoint/2010/main" val="7788177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CB7A9A4B-7EBF-4F54-ADCE-551D6FFC4333}" type="datetimeFigureOut">
              <a:rPr lang="en-US">
                <a:solidFill>
                  <a:srgbClr val="393939"/>
                </a:solidFill>
              </a:rPr>
              <a:pPr/>
              <a:t>9/11/2017</a:t>
            </a:fld>
            <a:endParaRPr lang="en-US">
              <a:solidFill>
                <a:srgbClr val="393939"/>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393939"/>
              </a:solidFill>
            </a:endParaRPr>
          </a:p>
        </p:txBody>
      </p:sp>
      <p:sp>
        <p:nvSpPr>
          <p:cNvPr id="6" name="Slide Number Placeholder 5"/>
          <p:cNvSpPr>
            <a:spLocks noGrp="1"/>
          </p:cNvSpPr>
          <p:nvPr>
            <p:ph type="sldNum" sz="quarter" idx="12"/>
          </p:nvPr>
        </p:nvSpPr>
        <p:spPr/>
        <p:txBody>
          <a:bodyPr/>
          <a:lstStyle>
            <a:lvl1pPr>
              <a:defRPr/>
            </a:lvl1pPr>
          </a:lstStyle>
          <a:p>
            <a:fld id="{EAFDF205-8528-40BA-A7AC-E3610C7E3A64}" type="slidenum">
              <a:rPr lang="en-US">
                <a:solidFill>
                  <a:srgbClr val="393939"/>
                </a:solidFill>
              </a:rPr>
              <a:pPr/>
              <a:t>‹#›</a:t>
            </a:fld>
            <a:endParaRPr lang="en-US">
              <a:solidFill>
                <a:srgbClr val="393939"/>
              </a:solidFill>
            </a:endParaRPr>
          </a:p>
        </p:txBody>
      </p:sp>
    </p:spTree>
    <p:extLst>
      <p:ext uri="{BB962C8B-B14F-4D97-AF65-F5344CB8AC3E}">
        <p14:creationId xmlns:p14="http://schemas.microsoft.com/office/powerpoint/2010/main" val="15188114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78C58365-A6D8-4782-AA49-E545F098C8DF}" type="datetimeFigureOut">
              <a:rPr lang="en-US">
                <a:solidFill>
                  <a:srgbClr val="393939"/>
                </a:solidFill>
              </a:rPr>
              <a:pPr/>
              <a:t>9/11/2017</a:t>
            </a:fld>
            <a:endParaRPr lang="en-US">
              <a:solidFill>
                <a:srgbClr val="393939"/>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393939"/>
              </a:solidFill>
            </a:endParaRPr>
          </a:p>
        </p:txBody>
      </p:sp>
      <p:sp>
        <p:nvSpPr>
          <p:cNvPr id="7" name="Slide Number Placeholder 6"/>
          <p:cNvSpPr>
            <a:spLocks noGrp="1"/>
          </p:cNvSpPr>
          <p:nvPr>
            <p:ph type="sldNum" sz="quarter" idx="12"/>
          </p:nvPr>
        </p:nvSpPr>
        <p:spPr/>
        <p:txBody>
          <a:bodyPr/>
          <a:lstStyle>
            <a:lvl1pPr>
              <a:defRPr/>
            </a:lvl1pPr>
          </a:lstStyle>
          <a:p>
            <a:fld id="{667F44E1-D210-42E5-96F6-250846BA083A}" type="slidenum">
              <a:rPr lang="en-US">
                <a:solidFill>
                  <a:srgbClr val="393939"/>
                </a:solidFill>
              </a:rPr>
              <a:pPr/>
              <a:t>‹#›</a:t>
            </a:fld>
            <a:endParaRPr lang="en-US">
              <a:solidFill>
                <a:srgbClr val="393939"/>
              </a:solidFill>
            </a:endParaRPr>
          </a:p>
        </p:txBody>
      </p:sp>
    </p:spTree>
    <p:extLst>
      <p:ext uri="{BB962C8B-B14F-4D97-AF65-F5344CB8AC3E}">
        <p14:creationId xmlns:p14="http://schemas.microsoft.com/office/powerpoint/2010/main" val="31442039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F679CAD0-2D74-4339-8132-99E75EE7C5E2}" type="datetimeFigureOut">
              <a:rPr lang="en-US">
                <a:solidFill>
                  <a:srgbClr val="393939"/>
                </a:solidFill>
              </a:rPr>
              <a:pPr/>
              <a:t>9/11/2017</a:t>
            </a:fld>
            <a:endParaRPr lang="en-US">
              <a:solidFill>
                <a:srgbClr val="393939"/>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393939"/>
              </a:solidFill>
            </a:endParaRPr>
          </a:p>
        </p:txBody>
      </p:sp>
      <p:sp>
        <p:nvSpPr>
          <p:cNvPr id="9" name="Slide Number Placeholder 8"/>
          <p:cNvSpPr>
            <a:spLocks noGrp="1"/>
          </p:cNvSpPr>
          <p:nvPr>
            <p:ph type="sldNum" sz="quarter" idx="12"/>
          </p:nvPr>
        </p:nvSpPr>
        <p:spPr/>
        <p:txBody>
          <a:bodyPr/>
          <a:lstStyle>
            <a:lvl1pPr>
              <a:defRPr/>
            </a:lvl1pPr>
          </a:lstStyle>
          <a:p>
            <a:fld id="{ADC2FBB9-0E04-42CB-B5C3-E81B0A1BBE2C}" type="slidenum">
              <a:rPr lang="en-US">
                <a:solidFill>
                  <a:srgbClr val="393939"/>
                </a:solidFill>
              </a:rPr>
              <a:pPr/>
              <a:t>‹#›</a:t>
            </a:fld>
            <a:endParaRPr lang="en-US">
              <a:solidFill>
                <a:srgbClr val="393939"/>
              </a:solidFill>
            </a:endParaRPr>
          </a:p>
        </p:txBody>
      </p:sp>
    </p:spTree>
    <p:extLst>
      <p:ext uri="{BB962C8B-B14F-4D97-AF65-F5344CB8AC3E}">
        <p14:creationId xmlns:p14="http://schemas.microsoft.com/office/powerpoint/2010/main" val="40815645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43D34E42-1726-468B-ACA6-E4F1CF3A408F}" type="datetimeFigureOut">
              <a:rPr lang="en-US">
                <a:solidFill>
                  <a:srgbClr val="393939"/>
                </a:solidFill>
              </a:rPr>
              <a:pPr/>
              <a:t>9/11/2017</a:t>
            </a:fld>
            <a:endParaRPr lang="en-US">
              <a:solidFill>
                <a:srgbClr val="393939"/>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393939"/>
              </a:solidFill>
            </a:endParaRPr>
          </a:p>
        </p:txBody>
      </p:sp>
      <p:sp>
        <p:nvSpPr>
          <p:cNvPr id="5" name="Slide Number Placeholder 4"/>
          <p:cNvSpPr>
            <a:spLocks noGrp="1"/>
          </p:cNvSpPr>
          <p:nvPr>
            <p:ph type="sldNum" sz="quarter" idx="12"/>
          </p:nvPr>
        </p:nvSpPr>
        <p:spPr/>
        <p:txBody>
          <a:bodyPr/>
          <a:lstStyle>
            <a:lvl1pPr>
              <a:defRPr/>
            </a:lvl1pPr>
          </a:lstStyle>
          <a:p>
            <a:fld id="{443C5F48-37A0-4C03-9B59-2E5A084DDDB0}" type="slidenum">
              <a:rPr lang="en-US">
                <a:solidFill>
                  <a:srgbClr val="393939"/>
                </a:solidFill>
              </a:rPr>
              <a:pPr/>
              <a:t>‹#›</a:t>
            </a:fld>
            <a:endParaRPr lang="en-US">
              <a:solidFill>
                <a:srgbClr val="393939"/>
              </a:solidFill>
            </a:endParaRPr>
          </a:p>
        </p:txBody>
      </p:sp>
    </p:spTree>
    <p:extLst>
      <p:ext uri="{BB962C8B-B14F-4D97-AF65-F5344CB8AC3E}">
        <p14:creationId xmlns:p14="http://schemas.microsoft.com/office/powerpoint/2010/main" val="37675553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338263"/>
            <a:ext cx="3810000" cy="46053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38263"/>
            <a:ext cx="3810000" cy="46053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a:lvl1pPr>
          </a:lstStyle>
          <a:p>
            <a:fld id="{4F158023-F668-4337-B535-03941A970AEB}" type="slidenum">
              <a:rPr lang="en-US"/>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2B63E5B2-3326-43DD-96BB-EE7695146281}" type="datetimeFigureOut">
              <a:rPr lang="en-US">
                <a:solidFill>
                  <a:srgbClr val="393939"/>
                </a:solidFill>
              </a:rPr>
              <a:pPr/>
              <a:t>9/11/2017</a:t>
            </a:fld>
            <a:endParaRPr lang="en-US">
              <a:solidFill>
                <a:srgbClr val="393939"/>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393939"/>
              </a:solidFill>
            </a:endParaRPr>
          </a:p>
        </p:txBody>
      </p:sp>
      <p:sp>
        <p:nvSpPr>
          <p:cNvPr id="4" name="Slide Number Placeholder 3"/>
          <p:cNvSpPr>
            <a:spLocks noGrp="1"/>
          </p:cNvSpPr>
          <p:nvPr>
            <p:ph type="sldNum" sz="quarter" idx="12"/>
          </p:nvPr>
        </p:nvSpPr>
        <p:spPr/>
        <p:txBody>
          <a:bodyPr/>
          <a:lstStyle>
            <a:lvl1pPr>
              <a:defRPr/>
            </a:lvl1pPr>
          </a:lstStyle>
          <a:p>
            <a:fld id="{C8B0EF96-D231-4F88-8578-85DAD4411495}" type="slidenum">
              <a:rPr lang="en-US">
                <a:solidFill>
                  <a:srgbClr val="393939"/>
                </a:solidFill>
              </a:rPr>
              <a:pPr/>
              <a:t>‹#›</a:t>
            </a:fld>
            <a:endParaRPr lang="en-US">
              <a:solidFill>
                <a:srgbClr val="393939"/>
              </a:solidFill>
            </a:endParaRPr>
          </a:p>
        </p:txBody>
      </p:sp>
    </p:spTree>
    <p:extLst>
      <p:ext uri="{BB962C8B-B14F-4D97-AF65-F5344CB8AC3E}">
        <p14:creationId xmlns:p14="http://schemas.microsoft.com/office/powerpoint/2010/main" val="9655017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E07DCA28-1021-431F-886F-603B6E2A2CE8}" type="datetimeFigureOut">
              <a:rPr lang="en-US">
                <a:solidFill>
                  <a:srgbClr val="393939"/>
                </a:solidFill>
              </a:rPr>
              <a:pPr/>
              <a:t>9/11/2017</a:t>
            </a:fld>
            <a:endParaRPr lang="en-US">
              <a:solidFill>
                <a:srgbClr val="393939"/>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393939"/>
              </a:solidFill>
            </a:endParaRPr>
          </a:p>
        </p:txBody>
      </p:sp>
      <p:sp>
        <p:nvSpPr>
          <p:cNvPr id="7" name="Slide Number Placeholder 6"/>
          <p:cNvSpPr>
            <a:spLocks noGrp="1"/>
          </p:cNvSpPr>
          <p:nvPr>
            <p:ph type="sldNum" sz="quarter" idx="12"/>
          </p:nvPr>
        </p:nvSpPr>
        <p:spPr/>
        <p:txBody>
          <a:bodyPr/>
          <a:lstStyle>
            <a:lvl1pPr>
              <a:defRPr/>
            </a:lvl1pPr>
          </a:lstStyle>
          <a:p>
            <a:fld id="{80404F39-212B-4E5F-8C85-DF4CC5EE0B85}" type="slidenum">
              <a:rPr lang="en-US">
                <a:solidFill>
                  <a:srgbClr val="393939"/>
                </a:solidFill>
              </a:rPr>
              <a:pPr/>
              <a:t>‹#›</a:t>
            </a:fld>
            <a:endParaRPr lang="en-US">
              <a:solidFill>
                <a:srgbClr val="393939"/>
              </a:solidFill>
            </a:endParaRPr>
          </a:p>
        </p:txBody>
      </p:sp>
    </p:spTree>
    <p:extLst>
      <p:ext uri="{BB962C8B-B14F-4D97-AF65-F5344CB8AC3E}">
        <p14:creationId xmlns:p14="http://schemas.microsoft.com/office/powerpoint/2010/main" val="13306850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CA4327F6-7195-49FB-868B-AABDC7C171FE}" type="datetimeFigureOut">
              <a:rPr lang="en-US">
                <a:solidFill>
                  <a:srgbClr val="393939"/>
                </a:solidFill>
              </a:rPr>
              <a:pPr/>
              <a:t>9/11/2017</a:t>
            </a:fld>
            <a:endParaRPr lang="en-US">
              <a:solidFill>
                <a:srgbClr val="393939"/>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393939"/>
              </a:solidFill>
            </a:endParaRPr>
          </a:p>
        </p:txBody>
      </p:sp>
      <p:sp>
        <p:nvSpPr>
          <p:cNvPr id="7" name="Slide Number Placeholder 6"/>
          <p:cNvSpPr>
            <a:spLocks noGrp="1"/>
          </p:cNvSpPr>
          <p:nvPr>
            <p:ph type="sldNum" sz="quarter" idx="12"/>
          </p:nvPr>
        </p:nvSpPr>
        <p:spPr/>
        <p:txBody>
          <a:bodyPr/>
          <a:lstStyle>
            <a:lvl1pPr>
              <a:defRPr/>
            </a:lvl1pPr>
          </a:lstStyle>
          <a:p>
            <a:fld id="{52FFFF5C-F3A0-4EFC-AC08-91CF03FDADAF}" type="slidenum">
              <a:rPr lang="en-US">
                <a:solidFill>
                  <a:srgbClr val="393939"/>
                </a:solidFill>
              </a:rPr>
              <a:pPr/>
              <a:t>‹#›</a:t>
            </a:fld>
            <a:endParaRPr lang="en-US">
              <a:solidFill>
                <a:srgbClr val="393939"/>
              </a:solidFill>
            </a:endParaRPr>
          </a:p>
        </p:txBody>
      </p:sp>
    </p:spTree>
    <p:extLst>
      <p:ext uri="{BB962C8B-B14F-4D97-AF65-F5344CB8AC3E}">
        <p14:creationId xmlns:p14="http://schemas.microsoft.com/office/powerpoint/2010/main" val="19234977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95CE0E47-84EC-4235-A46B-B5A359AC9A4C}" type="datetimeFigureOut">
              <a:rPr lang="en-US">
                <a:solidFill>
                  <a:srgbClr val="393939"/>
                </a:solidFill>
              </a:rPr>
              <a:pPr/>
              <a:t>9/11/2017</a:t>
            </a:fld>
            <a:endParaRPr lang="en-US">
              <a:solidFill>
                <a:srgbClr val="393939"/>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393939"/>
              </a:solidFill>
            </a:endParaRPr>
          </a:p>
        </p:txBody>
      </p:sp>
      <p:sp>
        <p:nvSpPr>
          <p:cNvPr id="6" name="Slide Number Placeholder 5"/>
          <p:cNvSpPr>
            <a:spLocks noGrp="1"/>
          </p:cNvSpPr>
          <p:nvPr>
            <p:ph type="sldNum" sz="quarter" idx="12"/>
          </p:nvPr>
        </p:nvSpPr>
        <p:spPr/>
        <p:txBody>
          <a:bodyPr/>
          <a:lstStyle>
            <a:lvl1pPr>
              <a:defRPr/>
            </a:lvl1pPr>
          </a:lstStyle>
          <a:p>
            <a:fld id="{3E9EDFFE-504B-4020-BF49-83E7F101BB1E}" type="slidenum">
              <a:rPr lang="en-US">
                <a:solidFill>
                  <a:srgbClr val="393939"/>
                </a:solidFill>
              </a:rPr>
              <a:pPr/>
              <a:t>‹#›</a:t>
            </a:fld>
            <a:endParaRPr lang="en-US">
              <a:solidFill>
                <a:srgbClr val="393939"/>
              </a:solidFill>
            </a:endParaRPr>
          </a:p>
        </p:txBody>
      </p:sp>
    </p:spTree>
    <p:extLst>
      <p:ext uri="{BB962C8B-B14F-4D97-AF65-F5344CB8AC3E}">
        <p14:creationId xmlns:p14="http://schemas.microsoft.com/office/powerpoint/2010/main" val="16505556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078375BD-E7D1-4086-9ABF-8C3B039B3100}" type="datetimeFigureOut">
              <a:rPr lang="en-US">
                <a:solidFill>
                  <a:srgbClr val="393939"/>
                </a:solidFill>
              </a:rPr>
              <a:pPr/>
              <a:t>9/11/2017</a:t>
            </a:fld>
            <a:endParaRPr lang="en-US">
              <a:solidFill>
                <a:srgbClr val="393939"/>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393939"/>
              </a:solidFill>
            </a:endParaRPr>
          </a:p>
        </p:txBody>
      </p:sp>
      <p:sp>
        <p:nvSpPr>
          <p:cNvPr id="6" name="Slide Number Placeholder 5"/>
          <p:cNvSpPr>
            <a:spLocks noGrp="1"/>
          </p:cNvSpPr>
          <p:nvPr>
            <p:ph type="sldNum" sz="quarter" idx="12"/>
          </p:nvPr>
        </p:nvSpPr>
        <p:spPr/>
        <p:txBody>
          <a:bodyPr/>
          <a:lstStyle>
            <a:lvl1pPr>
              <a:defRPr/>
            </a:lvl1pPr>
          </a:lstStyle>
          <a:p>
            <a:fld id="{EB5203A8-8329-442B-BFFF-896FC387BEB3}" type="slidenum">
              <a:rPr lang="en-US">
                <a:solidFill>
                  <a:srgbClr val="393939"/>
                </a:solidFill>
              </a:rPr>
              <a:pPr/>
              <a:t>‹#›</a:t>
            </a:fld>
            <a:endParaRPr lang="en-US">
              <a:solidFill>
                <a:srgbClr val="393939"/>
              </a:solidFill>
            </a:endParaRPr>
          </a:p>
        </p:txBody>
      </p:sp>
    </p:spTree>
    <p:extLst>
      <p:ext uri="{BB962C8B-B14F-4D97-AF65-F5344CB8AC3E}">
        <p14:creationId xmlns:p14="http://schemas.microsoft.com/office/powerpoint/2010/main" val="9846851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25F45465-6035-4B30-96ED-64EEA622C640}" type="datetimeFigureOut">
              <a:rPr lang="en-US">
                <a:solidFill>
                  <a:srgbClr val="000000"/>
                </a:solidFill>
              </a:rPr>
              <a:pPr>
                <a:defRPr/>
              </a:pPr>
              <a:t>9/11/2017</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EDF65A9-DFA5-461E-958B-0682E5ED257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99599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F01A3F96-DC76-475C-AB66-015470808C66}" type="datetimeFigureOut">
              <a:rPr lang="en-US">
                <a:solidFill>
                  <a:srgbClr val="000000"/>
                </a:solidFill>
              </a:rPr>
              <a:pPr>
                <a:defRPr/>
              </a:pPr>
              <a:t>9/11/2017</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E9FCCE-1475-49CF-A774-55DB6E0CD73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20386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65BD2A06-B19F-475A-A948-5073842EC239}" type="datetimeFigureOut">
              <a:rPr lang="en-US">
                <a:solidFill>
                  <a:srgbClr val="000000"/>
                </a:solidFill>
              </a:rPr>
              <a:pPr>
                <a:defRPr/>
              </a:pPr>
              <a:t>9/11/2017</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3F6220-4BB6-4795-8450-19B1DA9ABFE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75420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611C1BE8-3386-4BDE-8377-65F679C03927}" type="datetimeFigureOut">
              <a:rPr lang="en-US">
                <a:solidFill>
                  <a:srgbClr val="000000"/>
                </a:solidFill>
              </a:rPr>
              <a:pPr>
                <a:defRPr/>
              </a:pPr>
              <a:t>9/11/2017</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C615335-E01D-4363-9AAB-AB1C244072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82206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04ABEBE4-2464-4E33-922F-A52683285B4C}" type="datetimeFigureOut">
              <a:rPr lang="en-US">
                <a:solidFill>
                  <a:srgbClr val="000000"/>
                </a:solidFill>
              </a:rPr>
              <a:pPr>
                <a:defRPr/>
              </a:pPr>
              <a:t>9/11/2017</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5ACA68E-D434-44E9-B090-5D366E19D0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072209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a:defRPr/>
            </a:lvl1pPr>
          </a:lstStyle>
          <a:p>
            <a:fld id="{DCCEDCF8-3E23-4B30-B0A1-44FECDCFD6A2}" type="slidenum">
              <a:rPr lang="en-US"/>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FBE48DAE-C91A-4F76-8C7C-BE0E31C8DB53}" type="datetimeFigureOut">
              <a:rPr lang="en-US">
                <a:solidFill>
                  <a:srgbClr val="000000"/>
                </a:solidFill>
              </a:rPr>
              <a:pPr>
                <a:defRPr/>
              </a:pPr>
              <a:t>9/11/2017</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93AB8FD-D272-4354-828A-A2B4B8E1049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054752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CCC72599-EB95-4945-804E-CEBF2D0D2C10}" type="datetimeFigureOut">
              <a:rPr lang="en-US">
                <a:solidFill>
                  <a:srgbClr val="000000"/>
                </a:solidFill>
              </a:rPr>
              <a:pPr>
                <a:defRPr/>
              </a:pPr>
              <a:t>9/11/2017</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0F63F94-1AE1-4A95-A598-285C709E4F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126442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21A7964D-12DF-4AEE-B15D-1A952BD4FA5D}" type="datetimeFigureOut">
              <a:rPr lang="en-US">
                <a:solidFill>
                  <a:srgbClr val="000000"/>
                </a:solidFill>
              </a:rPr>
              <a:pPr>
                <a:defRPr/>
              </a:pPr>
              <a:t>9/11/2017</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482929F-6474-46F3-9FD4-6FBC925958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024430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5C6D9D1C-40B3-4903-B406-F2681E6C3846}" type="datetimeFigureOut">
              <a:rPr lang="en-US">
                <a:solidFill>
                  <a:srgbClr val="000000"/>
                </a:solidFill>
              </a:rPr>
              <a:pPr>
                <a:defRPr/>
              </a:pPr>
              <a:t>9/11/2017</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C9617B9-E885-4479-93D4-9D0F35DBDA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997094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63F0BD91-99CB-4C8D-B467-F75807E29BAB}" type="datetimeFigureOut">
              <a:rPr lang="en-US">
                <a:solidFill>
                  <a:srgbClr val="000000"/>
                </a:solidFill>
              </a:rPr>
              <a:pPr>
                <a:defRPr/>
              </a:pPr>
              <a:t>9/11/2017</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C26323C-ADA6-4C79-A61F-B82AA8B986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3935733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DF6C71D8-75D9-4DEF-8B4F-D01E4FC3E868}" type="datetimeFigureOut">
              <a:rPr lang="en-US">
                <a:solidFill>
                  <a:srgbClr val="000000"/>
                </a:solidFill>
              </a:rPr>
              <a:pPr>
                <a:defRPr/>
              </a:pPr>
              <a:t>9/11/2017</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A208BF0-5BD0-4257-B365-B7411E31E9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808711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66914" name="Freeform 2"/>
          <p:cNvSpPr>
            <a:spLocks/>
          </p:cNvSpPr>
          <p:nvPr/>
        </p:nvSpPr>
        <p:spPr bwMode="gray">
          <a:xfrm>
            <a:off x="690563" y="3340100"/>
            <a:ext cx="7653337" cy="485775"/>
          </a:xfrm>
          <a:custGeom>
            <a:avLst/>
            <a:gdLst/>
            <a:ahLst/>
            <a:cxnLst>
              <a:cxn ang="0">
                <a:pos x="163" y="200"/>
              </a:cxn>
              <a:cxn ang="0">
                <a:pos x="4128" y="200"/>
              </a:cxn>
              <a:cxn ang="0">
                <a:pos x="4128" y="429"/>
              </a:cxn>
              <a:cxn ang="0">
                <a:pos x="0" y="441"/>
              </a:cxn>
              <a:cxn ang="0">
                <a:pos x="163" y="200"/>
              </a:cxn>
            </a:cxnLst>
            <a:rect l="0" t="0" r="r" b="b"/>
            <a:pathLst>
              <a:path w="4128" h="479">
                <a:moveTo>
                  <a:pt x="163" y="200"/>
                </a:moveTo>
                <a:cubicBezTo>
                  <a:pt x="163" y="200"/>
                  <a:pt x="2054" y="0"/>
                  <a:pt x="4128" y="200"/>
                </a:cubicBezTo>
                <a:cubicBezTo>
                  <a:pt x="4128" y="200"/>
                  <a:pt x="4128" y="314"/>
                  <a:pt x="4128" y="429"/>
                </a:cubicBezTo>
                <a:cubicBezTo>
                  <a:pt x="2371" y="200"/>
                  <a:pt x="688" y="479"/>
                  <a:pt x="0" y="441"/>
                </a:cubicBezTo>
                <a:lnTo>
                  <a:pt x="163" y="200"/>
                </a:lnTo>
                <a:close/>
              </a:path>
            </a:pathLst>
          </a:custGeom>
          <a:solidFill>
            <a:schemeClr val="hlink">
              <a:alpha val="50000"/>
            </a:schemeClr>
          </a:solidFill>
          <a:ln w="9525">
            <a:noFill/>
            <a:round/>
            <a:headEnd/>
            <a:tailEnd/>
          </a:ln>
        </p:spPr>
        <p:txBody>
          <a:bodyPr wrap="none" anchor="ctr"/>
          <a:lstStyle/>
          <a:p>
            <a:endParaRPr lang="en-US" sz="1800">
              <a:solidFill>
                <a:srgbClr val="000000"/>
              </a:solidFill>
              <a:latin typeface="Arial" charset="0"/>
            </a:endParaRPr>
          </a:p>
        </p:txBody>
      </p:sp>
      <p:sp>
        <p:nvSpPr>
          <p:cNvPr id="166915" name="Rectangle 3"/>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66916" name="Rectangle 4"/>
          <p:cNvSpPr>
            <a:spLocks noGrp="1" noChangeArrowheads="1"/>
          </p:cNvSpPr>
          <p:nvPr>
            <p:ph type="subTitle" idx="1"/>
          </p:nvPr>
        </p:nvSpPr>
        <p:spPr>
          <a:xfrm>
            <a:off x="1371600" y="3886200"/>
            <a:ext cx="6400800" cy="1752600"/>
          </a:xfrm>
        </p:spPr>
        <p:txBody>
          <a:bodyPr/>
          <a:lstStyle>
            <a:lvl1pPr marL="0" indent="0" algn="ctr">
              <a:buFont typeface="Monotype Sorts" charset="2"/>
              <a:buNone/>
              <a:defRPr/>
            </a:lvl1pPr>
          </a:lstStyle>
          <a:p>
            <a:r>
              <a:rPr lang="en-US"/>
              <a:t>Click to edit Master subtitle style</a:t>
            </a:r>
          </a:p>
        </p:txBody>
      </p:sp>
      <p:sp>
        <p:nvSpPr>
          <p:cNvPr id="166917" name="Rectangle 5"/>
          <p:cNvSpPr>
            <a:spLocks noGrp="1" noChangeArrowheads="1"/>
          </p:cNvSpPr>
          <p:nvPr>
            <p:ph type="dt" sz="half" idx="2"/>
          </p:nvPr>
        </p:nvSpPr>
        <p:spPr/>
        <p:txBody>
          <a:bodyPr/>
          <a:lstStyle>
            <a:lvl1pPr>
              <a:defRPr>
                <a:solidFill>
                  <a:srgbClr val="578963"/>
                </a:solidFill>
              </a:defRPr>
            </a:lvl1pPr>
          </a:lstStyle>
          <a:p>
            <a:fld id="{FE18E0FE-0D57-4F08-A9FD-3A2B85DADBA6}" type="datetimeFigureOut">
              <a:rPr lang="en-US"/>
              <a:pPr/>
              <a:t>9/11/2017</a:t>
            </a:fld>
            <a:endParaRPr lang="en-US"/>
          </a:p>
        </p:txBody>
      </p:sp>
      <p:sp>
        <p:nvSpPr>
          <p:cNvPr id="166918" name="Rectangle 6"/>
          <p:cNvSpPr>
            <a:spLocks noGrp="1" noChangeArrowheads="1"/>
          </p:cNvSpPr>
          <p:nvPr>
            <p:ph type="ftr" sz="quarter" idx="3"/>
          </p:nvPr>
        </p:nvSpPr>
        <p:spPr/>
        <p:txBody>
          <a:bodyPr/>
          <a:lstStyle>
            <a:lvl1pPr>
              <a:defRPr>
                <a:solidFill>
                  <a:srgbClr val="578963"/>
                </a:solidFill>
              </a:defRPr>
            </a:lvl1pPr>
          </a:lstStyle>
          <a:p>
            <a:endParaRPr lang="en-US"/>
          </a:p>
        </p:txBody>
      </p:sp>
      <p:sp>
        <p:nvSpPr>
          <p:cNvPr id="166919" name="Rectangle 7"/>
          <p:cNvSpPr>
            <a:spLocks noGrp="1" noChangeArrowheads="1"/>
          </p:cNvSpPr>
          <p:nvPr>
            <p:ph type="sldNum" sz="quarter" idx="4"/>
          </p:nvPr>
        </p:nvSpPr>
        <p:spPr/>
        <p:txBody>
          <a:bodyPr/>
          <a:lstStyle>
            <a:lvl1pPr>
              <a:defRPr>
                <a:solidFill>
                  <a:srgbClr val="578963"/>
                </a:solidFill>
              </a:defRPr>
            </a:lvl1pPr>
          </a:lstStyle>
          <a:p>
            <a:fld id="{6424D84B-BDD6-4520-BEE0-B95020677B56}" type="slidenum">
              <a:rPr lang="en-US"/>
              <a:pPr/>
              <a:t>‹#›</a:t>
            </a:fld>
            <a:endParaRPr lang="en-US"/>
          </a:p>
        </p:txBody>
      </p:sp>
    </p:spTree>
    <p:extLst>
      <p:ext uri="{BB962C8B-B14F-4D97-AF65-F5344CB8AC3E}">
        <p14:creationId xmlns:p14="http://schemas.microsoft.com/office/powerpoint/2010/main" val="203163867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3E937AF0-131F-4A65-A652-89FEB3F3A4BB}" type="datetimeFigureOut">
              <a:rPr lang="en-US">
                <a:solidFill>
                  <a:srgbClr val="393939"/>
                </a:solidFill>
              </a:rPr>
              <a:pPr/>
              <a:t>9/11/2017</a:t>
            </a:fld>
            <a:endParaRPr lang="en-US">
              <a:solidFill>
                <a:srgbClr val="393939"/>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393939"/>
              </a:solidFill>
            </a:endParaRPr>
          </a:p>
        </p:txBody>
      </p:sp>
      <p:sp>
        <p:nvSpPr>
          <p:cNvPr id="6" name="Slide Number Placeholder 5"/>
          <p:cNvSpPr>
            <a:spLocks noGrp="1"/>
          </p:cNvSpPr>
          <p:nvPr>
            <p:ph type="sldNum" sz="quarter" idx="12"/>
          </p:nvPr>
        </p:nvSpPr>
        <p:spPr/>
        <p:txBody>
          <a:bodyPr/>
          <a:lstStyle>
            <a:lvl1pPr>
              <a:defRPr/>
            </a:lvl1pPr>
          </a:lstStyle>
          <a:p>
            <a:fld id="{695ECF08-3AF4-4549-8BC4-4C85CE915F16}" type="slidenum">
              <a:rPr lang="en-US">
                <a:solidFill>
                  <a:srgbClr val="393939"/>
                </a:solidFill>
              </a:rPr>
              <a:pPr/>
              <a:t>‹#›</a:t>
            </a:fld>
            <a:endParaRPr lang="en-US">
              <a:solidFill>
                <a:srgbClr val="393939"/>
              </a:solidFill>
            </a:endParaRPr>
          </a:p>
        </p:txBody>
      </p:sp>
    </p:spTree>
    <p:extLst>
      <p:ext uri="{BB962C8B-B14F-4D97-AF65-F5344CB8AC3E}">
        <p14:creationId xmlns:p14="http://schemas.microsoft.com/office/powerpoint/2010/main" val="128714547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4B6332D1-D857-4F84-8A8E-5EEA19481853}" type="datetimeFigureOut">
              <a:rPr lang="en-US">
                <a:solidFill>
                  <a:srgbClr val="393939"/>
                </a:solidFill>
              </a:rPr>
              <a:pPr/>
              <a:t>9/11/2017</a:t>
            </a:fld>
            <a:endParaRPr lang="en-US">
              <a:solidFill>
                <a:srgbClr val="393939"/>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393939"/>
              </a:solidFill>
            </a:endParaRPr>
          </a:p>
        </p:txBody>
      </p:sp>
      <p:sp>
        <p:nvSpPr>
          <p:cNvPr id="6" name="Slide Number Placeholder 5"/>
          <p:cNvSpPr>
            <a:spLocks noGrp="1"/>
          </p:cNvSpPr>
          <p:nvPr>
            <p:ph type="sldNum" sz="quarter" idx="12"/>
          </p:nvPr>
        </p:nvSpPr>
        <p:spPr/>
        <p:txBody>
          <a:bodyPr/>
          <a:lstStyle>
            <a:lvl1pPr>
              <a:defRPr/>
            </a:lvl1pPr>
          </a:lstStyle>
          <a:p>
            <a:fld id="{3B021DCB-27B6-46BA-B572-548E7327A339}" type="slidenum">
              <a:rPr lang="en-US">
                <a:solidFill>
                  <a:srgbClr val="393939"/>
                </a:solidFill>
              </a:rPr>
              <a:pPr/>
              <a:t>‹#›</a:t>
            </a:fld>
            <a:endParaRPr lang="en-US">
              <a:solidFill>
                <a:srgbClr val="393939"/>
              </a:solidFill>
            </a:endParaRPr>
          </a:p>
        </p:txBody>
      </p:sp>
    </p:spTree>
    <p:extLst>
      <p:ext uri="{BB962C8B-B14F-4D97-AF65-F5344CB8AC3E}">
        <p14:creationId xmlns:p14="http://schemas.microsoft.com/office/powerpoint/2010/main" val="277919703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06038813-2218-4F12-B361-5AD7C056B4DA}" type="datetimeFigureOut">
              <a:rPr lang="en-US">
                <a:solidFill>
                  <a:srgbClr val="393939"/>
                </a:solidFill>
              </a:rPr>
              <a:pPr/>
              <a:t>9/11/2017</a:t>
            </a:fld>
            <a:endParaRPr lang="en-US">
              <a:solidFill>
                <a:srgbClr val="393939"/>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393939"/>
              </a:solidFill>
            </a:endParaRPr>
          </a:p>
        </p:txBody>
      </p:sp>
      <p:sp>
        <p:nvSpPr>
          <p:cNvPr id="7" name="Slide Number Placeholder 6"/>
          <p:cNvSpPr>
            <a:spLocks noGrp="1"/>
          </p:cNvSpPr>
          <p:nvPr>
            <p:ph type="sldNum" sz="quarter" idx="12"/>
          </p:nvPr>
        </p:nvSpPr>
        <p:spPr/>
        <p:txBody>
          <a:bodyPr/>
          <a:lstStyle>
            <a:lvl1pPr>
              <a:defRPr/>
            </a:lvl1pPr>
          </a:lstStyle>
          <a:p>
            <a:fld id="{7456823A-72CD-4DB1-8370-0C4379F5CBA6}" type="slidenum">
              <a:rPr lang="en-US">
                <a:solidFill>
                  <a:srgbClr val="393939"/>
                </a:solidFill>
              </a:rPr>
              <a:pPr/>
              <a:t>‹#›</a:t>
            </a:fld>
            <a:endParaRPr lang="en-US">
              <a:solidFill>
                <a:srgbClr val="393939"/>
              </a:solidFill>
            </a:endParaRPr>
          </a:p>
        </p:txBody>
      </p:sp>
    </p:spTree>
    <p:extLst>
      <p:ext uri="{BB962C8B-B14F-4D97-AF65-F5344CB8AC3E}">
        <p14:creationId xmlns:p14="http://schemas.microsoft.com/office/powerpoint/2010/main" val="42639082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a:lvl1pPr>
          </a:lstStyle>
          <a:p>
            <a:fld id="{705F3FDC-0919-48E8-BE1C-54F4647803B8}" type="slidenum">
              <a:rPr lang="en-US"/>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10262866-BAAB-4DF8-AD8A-562281472979}" type="datetimeFigureOut">
              <a:rPr lang="en-US">
                <a:solidFill>
                  <a:srgbClr val="393939"/>
                </a:solidFill>
              </a:rPr>
              <a:pPr/>
              <a:t>9/11/2017</a:t>
            </a:fld>
            <a:endParaRPr lang="en-US">
              <a:solidFill>
                <a:srgbClr val="393939"/>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393939"/>
              </a:solidFill>
            </a:endParaRPr>
          </a:p>
        </p:txBody>
      </p:sp>
      <p:sp>
        <p:nvSpPr>
          <p:cNvPr id="9" name="Slide Number Placeholder 8"/>
          <p:cNvSpPr>
            <a:spLocks noGrp="1"/>
          </p:cNvSpPr>
          <p:nvPr>
            <p:ph type="sldNum" sz="quarter" idx="12"/>
          </p:nvPr>
        </p:nvSpPr>
        <p:spPr/>
        <p:txBody>
          <a:bodyPr/>
          <a:lstStyle>
            <a:lvl1pPr>
              <a:defRPr/>
            </a:lvl1pPr>
          </a:lstStyle>
          <a:p>
            <a:fld id="{9C760C5F-0D44-4F19-9413-F906C160A3E1}" type="slidenum">
              <a:rPr lang="en-US">
                <a:solidFill>
                  <a:srgbClr val="393939"/>
                </a:solidFill>
              </a:rPr>
              <a:pPr/>
              <a:t>‹#›</a:t>
            </a:fld>
            <a:endParaRPr lang="en-US">
              <a:solidFill>
                <a:srgbClr val="393939"/>
              </a:solidFill>
            </a:endParaRPr>
          </a:p>
        </p:txBody>
      </p:sp>
    </p:spTree>
    <p:extLst>
      <p:ext uri="{BB962C8B-B14F-4D97-AF65-F5344CB8AC3E}">
        <p14:creationId xmlns:p14="http://schemas.microsoft.com/office/powerpoint/2010/main" val="34849216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13B44161-E5AE-414C-9662-C6A647921D92}" type="datetimeFigureOut">
              <a:rPr lang="en-US">
                <a:solidFill>
                  <a:srgbClr val="393939"/>
                </a:solidFill>
              </a:rPr>
              <a:pPr/>
              <a:t>9/11/2017</a:t>
            </a:fld>
            <a:endParaRPr lang="en-US">
              <a:solidFill>
                <a:srgbClr val="393939"/>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393939"/>
              </a:solidFill>
            </a:endParaRPr>
          </a:p>
        </p:txBody>
      </p:sp>
      <p:sp>
        <p:nvSpPr>
          <p:cNvPr id="5" name="Slide Number Placeholder 4"/>
          <p:cNvSpPr>
            <a:spLocks noGrp="1"/>
          </p:cNvSpPr>
          <p:nvPr>
            <p:ph type="sldNum" sz="quarter" idx="12"/>
          </p:nvPr>
        </p:nvSpPr>
        <p:spPr/>
        <p:txBody>
          <a:bodyPr/>
          <a:lstStyle>
            <a:lvl1pPr>
              <a:defRPr/>
            </a:lvl1pPr>
          </a:lstStyle>
          <a:p>
            <a:fld id="{9C17409D-E0A0-4D65-B6D6-9CCF33C14864}" type="slidenum">
              <a:rPr lang="en-US">
                <a:solidFill>
                  <a:srgbClr val="393939"/>
                </a:solidFill>
              </a:rPr>
              <a:pPr/>
              <a:t>‹#›</a:t>
            </a:fld>
            <a:endParaRPr lang="en-US">
              <a:solidFill>
                <a:srgbClr val="393939"/>
              </a:solidFill>
            </a:endParaRPr>
          </a:p>
        </p:txBody>
      </p:sp>
    </p:spTree>
    <p:extLst>
      <p:ext uri="{BB962C8B-B14F-4D97-AF65-F5344CB8AC3E}">
        <p14:creationId xmlns:p14="http://schemas.microsoft.com/office/powerpoint/2010/main" val="385141636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870775AB-796F-4E8E-B917-4C1AA20307D4}" type="datetimeFigureOut">
              <a:rPr lang="en-US">
                <a:solidFill>
                  <a:srgbClr val="393939"/>
                </a:solidFill>
              </a:rPr>
              <a:pPr/>
              <a:t>9/11/2017</a:t>
            </a:fld>
            <a:endParaRPr lang="en-US">
              <a:solidFill>
                <a:srgbClr val="393939"/>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393939"/>
              </a:solidFill>
            </a:endParaRPr>
          </a:p>
        </p:txBody>
      </p:sp>
      <p:sp>
        <p:nvSpPr>
          <p:cNvPr id="4" name="Slide Number Placeholder 3"/>
          <p:cNvSpPr>
            <a:spLocks noGrp="1"/>
          </p:cNvSpPr>
          <p:nvPr>
            <p:ph type="sldNum" sz="quarter" idx="12"/>
          </p:nvPr>
        </p:nvSpPr>
        <p:spPr/>
        <p:txBody>
          <a:bodyPr/>
          <a:lstStyle>
            <a:lvl1pPr>
              <a:defRPr/>
            </a:lvl1pPr>
          </a:lstStyle>
          <a:p>
            <a:fld id="{BD73A51F-7F18-41EA-B5A8-ED8E7BE163C2}" type="slidenum">
              <a:rPr lang="en-US">
                <a:solidFill>
                  <a:srgbClr val="393939"/>
                </a:solidFill>
              </a:rPr>
              <a:pPr/>
              <a:t>‹#›</a:t>
            </a:fld>
            <a:endParaRPr lang="en-US">
              <a:solidFill>
                <a:srgbClr val="393939"/>
              </a:solidFill>
            </a:endParaRPr>
          </a:p>
        </p:txBody>
      </p:sp>
    </p:spTree>
    <p:extLst>
      <p:ext uri="{BB962C8B-B14F-4D97-AF65-F5344CB8AC3E}">
        <p14:creationId xmlns:p14="http://schemas.microsoft.com/office/powerpoint/2010/main" val="90703214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2B2F822F-5DBC-4AFD-A8F4-C1E4095B59F7}" type="datetimeFigureOut">
              <a:rPr lang="en-US">
                <a:solidFill>
                  <a:srgbClr val="393939"/>
                </a:solidFill>
              </a:rPr>
              <a:pPr/>
              <a:t>9/11/2017</a:t>
            </a:fld>
            <a:endParaRPr lang="en-US">
              <a:solidFill>
                <a:srgbClr val="393939"/>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393939"/>
              </a:solidFill>
            </a:endParaRPr>
          </a:p>
        </p:txBody>
      </p:sp>
      <p:sp>
        <p:nvSpPr>
          <p:cNvPr id="7" name="Slide Number Placeholder 6"/>
          <p:cNvSpPr>
            <a:spLocks noGrp="1"/>
          </p:cNvSpPr>
          <p:nvPr>
            <p:ph type="sldNum" sz="quarter" idx="12"/>
          </p:nvPr>
        </p:nvSpPr>
        <p:spPr/>
        <p:txBody>
          <a:bodyPr/>
          <a:lstStyle>
            <a:lvl1pPr>
              <a:defRPr/>
            </a:lvl1pPr>
          </a:lstStyle>
          <a:p>
            <a:fld id="{ABC3280E-2986-4049-933F-46ADCDA778F2}" type="slidenum">
              <a:rPr lang="en-US">
                <a:solidFill>
                  <a:srgbClr val="393939"/>
                </a:solidFill>
              </a:rPr>
              <a:pPr/>
              <a:t>‹#›</a:t>
            </a:fld>
            <a:endParaRPr lang="en-US">
              <a:solidFill>
                <a:srgbClr val="393939"/>
              </a:solidFill>
            </a:endParaRPr>
          </a:p>
        </p:txBody>
      </p:sp>
    </p:spTree>
    <p:extLst>
      <p:ext uri="{BB962C8B-B14F-4D97-AF65-F5344CB8AC3E}">
        <p14:creationId xmlns:p14="http://schemas.microsoft.com/office/powerpoint/2010/main" val="287981076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F0D1D9AA-C608-4844-B083-667654B77E61}" type="datetimeFigureOut">
              <a:rPr lang="en-US">
                <a:solidFill>
                  <a:srgbClr val="393939"/>
                </a:solidFill>
              </a:rPr>
              <a:pPr/>
              <a:t>9/11/2017</a:t>
            </a:fld>
            <a:endParaRPr lang="en-US">
              <a:solidFill>
                <a:srgbClr val="393939"/>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393939"/>
              </a:solidFill>
            </a:endParaRPr>
          </a:p>
        </p:txBody>
      </p:sp>
      <p:sp>
        <p:nvSpPr>
          <p:cNvPr id="7" name="Slide Number Placeholder 6"/>
          <p:cNvSpPr>
            <a:spLocks noGrp="1"/>
          </p:cNvSpPr>
          <p:nvPr>
            <p:ph type="sldNum" sz="quarter" idx="12"/>
          </p:nvPr>
        </p:nvSpPr>
        <p:spPr/>
        <p:txBody>
          <a:bodyPr/>
          <a:lstStyle>
            <a:lvl1pPr>
              <a:defRPr/>
            </a:lvl1pPr>
          </a:lstStyle>
          <a:p>
            <a:fld id="{E04888DA-F085-4E77-A9AE-B36437888B1C}" type="slidenum">
              <a:rPr lang="en-US">
                <a:solidFill>
                  <a:srgbClr val="393939"/>
                </a:solidFill>
              </a:rPr>
              <a:pPr/>
              <a:t>‹#›</a:t>
            </a:fld>
            <a:endParaRPr lang="en-US">
              <a:solidFill>
                <a:srgbClr val="393939"/>
              </a:solidFill>
            </a:endParaRPr>
          </a:p>
        </p:txBody>
      </p:sp>
    </p:spTree>
    <p:extLst>
      <p:ext uri="{BB962C8B-B14F-4D97-AF65-F5344CB8AC3E}">
        <p14:creationId xmlns:p14="http://schemas.microsoft.com/office/powerpoint/2010/main" val="2860689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8FBD15B4-30B8-4212-8F3A-1F87DCC378FC}" type="datetimeFigureOut">
              <a:rPr lang="en-US">
                <a:solidFill>
                  <a:srgbClr val="393939"/>
                </a:solidFill>
              </a:rPr>
              <a:pPr/>
              <a:t>9/11/2017</a:t>
            </a:fld>
            <a:endParaRPr lang="en-US">
              <a:solidFill>
                <a:srgbClr val="393939"/>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393939"/>
              </a:solidFill>
            </a:endParaRPr>
          </a:p>
        </p:txBody>
      </p:sp>
      <p:sp>
        <p:nvSpPr>
          <p:cNvPr id="6" name="Slide Number Placeholder 5"/>
          <p:cNvSpPr>
            <a:spLocks noGrp="1"/>
          </p:cNvSpPr>
          <p:nvPr>
            <p:ph type="sldNum" sz="quarter" idx="12"/>
          </p:nvPr>
        </p:nvSpPr>
        <p:spPr/>
        <p:txBody>
          <a:bodyPr/>
          <a:lstStyle>
            <a:lvl1pPr>
              <a:defRPr/>
            </a:lvl1pPr>
          </a:lstStyle>
          <a:p>
            <a:fld id="{1D8CB9F2-68B1-4F1C-9CA4-C33576BCA0F3}" type="slidenum">
              <a:rPr lang="en-US">
                <a:solidFill>
                  <a:srgbClr val="393939"/>
                </a:solidFill>
              </a:rPr>
              <a:pPr/>
              <a:t>‹#›</a:t>
            </a:fld>
            <a:endParaRPr lang="en-US">
              <a:solidFill>
                <a:srgbClr val="393939"/>
              </a:solidFill>
            </a:endParaRPr>
          </a:p>
        </p:txBody>
      </p:sp>
    </p:spTree>
    <p:extLst>
      <p:ext uri="{BB962C8B-B14F-4D97-AF65-F5344CB8AC3E}">
        <p14:creationId xmlns:p14="http://schemas.microsoft.com/office/powerpoint/2010/main" val="330214540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06FD9B32-BD05-447E-8D88-5318EDDA6DCE}" type="datetimeFigureOut">
              <a:rPr lang="en-US">
                <a:solidFill>
                  <a:srgbClr val="393939"/>
                </a:solidFill>
              </a:rPr>
              <a:pPr/>
              <a:t>9/11/2017</a:t>
            </a:fld>
            <a:endParaRPr lang="en-US">
              <a:solidFill>
                <a:srgbClr val="393939"/>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393939"/>
              </a:solidFill>
            </a:endParaRPr>
          </a:p>
        </p:txBody>
      </p:sp>
      <p:sp>
        <p:nvSpPr>
          <p:cNvPr id="6" name="Slide Number Placeholder 5"/>
          <p:cNvSpPr>
            <a:spLocks noGrp="1"/>
          </p:cNvSpPr>
          <p:nvPr>
            <p:ph type="sldNum" sz="quarter" idx="12"/>
          </p:nvPr>
        </p:nvSpPr>
        <p:spPr/>
        <p:txBody>
          <a:bodyPr/>
          <a:lstStyle>
            <a:lvl1pPr>
              <a:defRPr/>
            </a:lvl1pPr>
          </a:lstStyle>
          <a:p>
            <a:fld id="{BF6BB1CD-591B-4157-9B04-F81660B389B3}" type="slidenum">
              <a:rPr lang="en-US">
                <a:solidFill>
                  <a:srgbClr val="393939"/>
                </a:solidFill>
              </a:rPr>
              <a:pPr/>
              <a:t>‹#›</a:t>
            </a:fld>
            <a:endParaRPr lang="en-US">
              <a:solidFill>
                <a:srgbClr val="393939"/>
              </a:solidFill>
            </a:endParaRPr>
          </a:p>
        </p:txBody>
      </p:sp>
    </p:spTree>
    <p:extLst>
      <p:ext uri="{BB962C8B-B14F-4D97-AF65-F5344CB8AC3E}">
        <p14:creationId xmlns:p14="http://schemas.microsoft.com/office/powerpoint/2010/main" val="421058621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endParaRPr lang="es-MX"/>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MX"/>
          </a:p>
        </p:txBody>
      </p:sp>
      <p:sp>
        <p:nvSpPr>
          <p:cNvPr id="4" name="3 Marcador de fecha"/>
          <p:cNvSpPr>
            <a:spLocks noGrp="1"/>
          </p:cNvSpPr>
          <p:nvPr>
            <p:ph type="dt" sz="half" idx="10"/>
          </p:nvPr>
        </p:nvSpPr>
        <p:spPr/>
        <p:txBody>
          <a:bodyPr/>
          <a:lstStyle>
            <a:lvl1pPr>
              <a:defRPr/>
            </a:lvl1pPr>
          </a:lstStyle>
          <a:p>
            <a:pPr>
              <a:defRPr/>
            </a:pPr>
            <a:fld id="{4DBC56F9-E266-47AA-8FE1-1F7FEACB2150}" type="datetimeFigureOut">
              <a:rPr lang="es-ES">
                <a:solidFill>
                  <a:prstClr val="black">
                    <a:tint val="75000"/>
                  </a:prstClr>
                </a:solidFill>
              </a:rPr>
              <a:pPr>
                <a:defRPr/>
              </a:pPr>
              <a:t>11/09/2017</a:t>
            </a:fld>
            <a:endParaRPr lang="es-MX">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MX">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6DD18AF3-F191-492F-934B-5A9EB04C2A06}" type="slidenum">
              <a:rPr lang="es-MX">
                <a:solidFill>
                  <a:prstClr val="black">
                    <a:tint val="75000"/>
                  </a:prstClr>
                </a:solidFill>
              </a:rPr>
              <a:pPr>
                <a:defRPr/>
              </a:pPr>
              <a:t>‹#›</a:t>
            </a:fld>
            <a:endParaRPr lang="es-MX">
              <a:solidFill>
                <a:prstClr val="black">
                  <a:tint val="75000"/>
                </a:prstClr>
              </a:solidFill>
            </a:endParaRPr>
          </a:p>
        </p:txBody>
      </p:sp>
    </p:spTree>
    <p:extLst>
      <p:ext uri="{BB962C8B-B14F-4D97-AF65-F5344CB8AC3E}">
        <p14:creationId xmlns:p14="http://schemas.microsoft.com/office/powerpoint/2010/main" val="143523530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lvl1pPr>
              <a:defRPr/>
            </a:lvl1pPr>
          </a:lstStyle>
          <a:p>
            <a:pPr>
              <a:defRPr/>
            </a:pPr>
            <a:fld id="{2AAC0EDE-42B6-4C62-8827-DAB040587DE7}" type="datetimeFigureOut">
              <a:rPr lang="es-ES">
                <a:solidFill>
                  <a:prstClr val="black">
                    <a:tint val="75000"/>
                  </a:prstClr>
                </a:solidFill>
              </a:rPr>
              <a:pPr>
                <a:defRPr/>
              </a:pPr>
              <a:t>11/09/2017</a:t>
            </a:fld>
            <a:endParaRPr lang="es-MX">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MX">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F6336927-8691-4AC2-977E-416738182449}" type="slidenum">
              <a:rPr lang="es-MX">
                <a:solidFill>
                  <a:prstClr val="black">
                    <a:tint val="75000"/>
                  </a:prstClr>
                </a:solidFill>
              </a:rPr>
              <a:pPr>
                <a:defRPr/>
              </a:pPr>
              <a:t>‹#›</a:t>
            </a:fld>
            <a:endParaRPr lang="es-MX">
              <a:solidFill>
                <a:prstClr val="black">
                  <a:tint val="75000"/>
                </a:prstClr>
              </a:solidFill>
            </a:endParaRPr>
          </a:p>
        </p:txBody>
      </p:sp>
    </p:spTree>
    <p:extLst>
      <p:ext uri="{BB962C8B-B14F-4D97-AF65-F5344CB8AC3E}">
        <p14:creationId xmlns:p14="http://schemas.microsoft.com/office/powerpoint/2010/main" val="219535662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es-MX"/>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lvl1pPr>
              <a:defRPr/>
            </a:lvl1pPr>
          </a:lstStyle>
          <a:p>
            <a:pPr>
              <a:defRPr/>
            </a:pPr>
            <a:fld id="{81B3FFD9-9A9B-420D-B385-711728F7173A}" type="datetimeFigureOut">
              <a:rPr lang="es-ES">
                <a:solidFill>
                  <a:prstClr val="black">
                    <a:tint val="75000"/>
                  </a:prstClr>
                </a:solidFill>
              </a:rPr>
              <a:pPr>
                <a:defRPr/>
              </a:pPr>
              <a:t>11/09/2017</a:t>
            </a:fld>
            <a:endParaRPr lang="es-MX">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MX">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C97FB1AB-A3E1-4722-91A2-67B686A031B2}" type="slidenum">
              <a:rPr lang="es-MX">
                <a:solidFill>
                  <a:prstClr val="black">
                    <a:tint val="75000"/>
                  </a:prstClr>
                </a:solidFill>
              </a:rPr>
              <a:pPr>
                <a:defRPr/>
              </a:pPr>
              <a:t>‹#›</a:t>
            </a:fld>
            <a:endParaRPr lang="es-MX">
              <a:solidFill>
                <a:prstClr val="black">
                  <a:tint val="75000"/>
                </a:prstClr>
              </a:solidFill>
            </a:endParaRPr>
          </a:p>
        </p:txBody>
      </p:sp>
    </p:spTree>
    <p:extLst>
      <p:ext uri="{BB962C8B-B14F-4D97-AF65-F5344CB8AC3E}">
        <p14:creationId xmlns:p14="http://schemas.microsoft.com/office/powerpoint/2010/main" val="29113173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03CCD774-8BEF-4E21-8642-678699C12166}" type="slidenum">
              <a:rPr lang="en-US"/>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3 Marcador de fecha"/>
          <p:cNvSpPr>
            <a:spLocks noGrp="1"/>
          </p:cNvSpPr>
          <p:nvPr>
            <p:ph type="dt" sz="half" idx="10"/>
          </p:nvPr>
        </p:nvSpPr>
        <p:spPr/>
        <p:txBody>
          <a:bodyPr/>
          <a:lstStyle>
            <a:lvl1pPr>
              <a:defRPr/>
            </a:lvl1pPr>
          </a:lstStyle>
          <a:p>
            <a:pPr>
              <a:defRPr/>
            </a:pPr>
            <a:fld id="{18AC299B-999D-410A-A1D4-7042415D154E}" type="datetimeFigureOut">
              <a:rPr lang="es-ES">
                <a:solidFill>
                  <a:prstClr val="black">
                    <a:tint val="75000"/>
                  </a:prstClr>
                </a:solidFill>
              </a:rPr>
              <a:pPr>
                <a:defRPr/>
              </a:pPr>
              <a:t>11/09/2017</a:t>
            </a:fld>
            <a:endParaRPr lang="es-MX">
              <a:solidFill>
                <a:prstClr val="black">
                  <a:tint val="75000"/>
                </a:prstClr>
              </a:solidFill>
            </a:endParaRPr>
          </a:p>
        </p:txBody>
      </p:sp>
      <p:sp>
        <p:nvSpPr>
          <p:cNvPr id="6" name="4 Marcador de pie de página"/>
          <p:cNvSpPr>
            <a:spLocks noGrp="1"/>
          </p:cNvSpPr>
          <p:nvPr>
            <p:ph type="ftr" sz="quarter" idx="11"/>
          </p:nvPr>
        </p:nvSpPr>
        <p:spPr/>
        <p:txBody>
          <a:bodyPr/>
          <a:lstStyle>
            <a:lvl1pPr>
              <a:defRPr/>
            </a:lvl1pPr>
          </a:lstStyle>
          <a:p>
            <a:pPr>
              <a:defRPr/>
            </a:pPr>
            <a:endParaRPr lang="es-MX">
              <a:solidFill>
                <a:prstClr val="black">
                  <a:tint val="75000"/>
                </a:prstClr>
              </a:solidFill>
            </a:endParaRPr>
          </a:p>
        </p:txBody>
      </p:sp>
      <p:sp>
        <p:nvSpPr>
          <p:cNvPr id="7" name="5 Marcador de número de diapositiva"/>
          <p:cNvSpPr>
            <a:spLocks noGrp="1"/>
          </p:cNvSpPr>
          <p:nvPr>
            <p:ph type="sldNum" sz="quarter" idx="12"/>
          </p:nvPr>
        </p:nvSpPr>
        <p:spPr/>
        <p:txBody>
          <a:bodyPr/>
          <a:lstStyle>
            <a:lvl1pPr>
              <a:defRPr/>
            </a:lvl1pPr>
          </a:lstStyle>
          <a:p>
            <a:pPr>
              <a:defRPr/>
            </a:pPr>
            <a:fld id="{3046F451-560F-45A9-A46E-AC99B218E8FF}" type="slidenum">
              <a:rPr lang="es-MX">
                <a:solidFill>
                  <a:prstClr val="black">
                    <a:tint val="75000"/>
                  </a:prstClr>
                </a:solidFill>
              </a:rPr>
              <a:pPr>
                <a:defRPr/>
              </a:pPr>
              <a:t>‹#›</a:t>
            </a:fld>
            <a:endParaRPr lang="es-MX">
              <a:solidFill>
                <a:prstClr val="black">
                  <a:tint val="75000"/>
                </a:prstClr>
              </a:solidFill>
            </a:endParaRPr>
          </a:p>
        </p:txBody>
      </p:sp>
    </p:spTree>
    <p:extLst>
      <p:ext uri="{BB962C8B-B14F-4D97-AF65-F5344CB8AC3E}">
        <p14:creationId xmlns:p14="http://schemas.microsoft.com/office/powerpoint/2010/main" val="51917795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3 Marcador de fecha"/>
          <p:cNvSpPr>
            <a:spLocks noGrp="1"/>
          </p:cNvSpPr>
          <p:nvPr>
            <p:ph type="dt" sz="half" idx="10"/>
          </p:nvPr>
        </p:nvSpPr>
        <p:spPr/>
        <p:txBody>
          <a:bodyPr/>
          <a:lstStyle>
            <a:lvl1pPr>
              <a:defRPr/>
            </a:lvl1pPr>
          </a:lstStyle>
          <a:p>
            <a:pPr>
              <a:defRPr/>
            </a:pPr>
            <a:fld id="{21351985-4BA5-4296-94D5-68115547518A}" type="datetimeFigureOut">
              <a:rPr lang="es-ES">
                <a:solidFill>
                  <a:prstClr val="black">
                    <a:tint val="75000"/>
                  </a:prstClr>
                </a:solidFill>
              </a:rPr>
              <a:pPr>
                <a:defRPr/>
              </a:pPr>
              <a:t>11/09/2017</a:t>
            </a:fld>
            <a:endParaRPr lang="es-MX">
              <a:solidFill>
                <a:prstClr val="black">
                  <a:tint val="75000"/>
                </a:prstClr>
              </a:solidFill>
            </a:endParaRPr>
          </a:p>
        </p:txBody>
      </p:sp>
      <p:sp>
        <p:nvSpPr>
          <p:cNvPr id="8" name="4 Marcador de pie de página"/>
          <p:cNvSpPr>
            <a:spLocks noGrp="1"/>
          </p:cNvSpPr>
          <p:nvPr>
            <p:ph type="ftr" sz="quarter" idx="11"/>
          </p:nvPr>
        </p:nvSpPr>
        <p:spPr/>
        <p:txBody>
          <a:bodyPr/>
          <a:lstStyle>
            <a:lvl1pPr>
              <a:defRPr/>
            </a:lvl1pPr>
          </a:lstStyle>
          <a:p>
            <a:pPr>
              <a:defRPr/>
            </a:pPr>
            <a:endParaRPr lang="es-MX">
              <a:solidFill>
                <a:prstClr val="black">
                  <a:tint val="75000"/>
                </a:prstClr>
              </a:solidFill>
            </a:endParaRPr>
          </a:p>
        </p:txBody>
      </p:sp>
      <p:sp>
        <p:nvSpPr>
          <p:cNvPr id="9" name="5 Marcador de número de diapositiva"/>
          <p:cNvSpPr>
            <a:spLocks noGrp="1"/>
          </p:cNvSpPr>
          <p:nvPr>
            <p:ph type="sldNum" sz="quarter" idx="12"/>
          </p:nvPr>
        </p:nvSpPr>
        <p:spPr/>
        <p:txBody>
          <a:bodyPr/>
          <a:lstStyle>
            <a:lvl1pPr>
              <a:defRPr/>
            </a:lvl1pPr>
          </a:lstStyle>
          <a:p>
            <a:pPr>
              <a:defRPr/>
            </a:pPr>
            <a:fld id="{D7DA3017-1D8A-41B9-B279-6BACA8E5A665}" type="slidenum">
              <a:rPr lang="es-MX">
                <a:solidFill>
                  <a:prstClr val="black">
                    <a:tint val="75000"/>
                  </a:prstClr>
                </a:solidFill>
              </a:rPr>
              <a:pPr>
                <a:defRPr/>
              </a:pPr>
              <a:t>‹#›</a:t>
            </a:fld>
            <a:endParaRPr lang="es-MX">
              <a:solidFill>
                <a:prstClr val="black">
                  <a:tint val="75000"/>
                </a:prstClr>
              </a:solidFill>
            </a:endParaRPr>
          </a:p>
        </p:txBody>
      </p:sp>
    </p:spTree>
    <p:extLst>
      <p:ext uri="{BB962C8B-B14F-4D97-AF65-F5344CB8AC3E}">
        <p14:creationId xmlns:p14="http://schemas.microsoft.com/office/powerpoint/2010/main" val="187260408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3 Marcador de fecha"/>
          <p:cNvSpPr>
            <a:spLocks noGrp="1"/>
          </p:cNvSpPr>
          <p:nvPr>
            <p:ph type="dt" sz="half" idx="10"/>
          </p:nvPr>
        </p:nvSpPr>
        <p:spPr/>
        <p:txBody>
          <a:bodyPr/>
          <a:lstStyle>
            <a:lvl1pPr>
              <a:defRPr/>
            </a:lvl1pPr>
          </a:lstStyle>
          <a:p>
            <a:pPr>
              <a:defRPr/>
            </a:pPr>
            <a:fld id="{2973055A-C09F-473A-83E8-368046BEA54F}" type="datetimeFigureOut">
              <a:rPr lang="es-ES">
                <a:solidFill>
                  <a:prstClr val="black">
                    <a:tint val="75000"/>
                  </a:prstClr>
                </a:solidFill>
              </a:rPr>
              <a:pPr>
                <a:defRPr/>
              </a:pPr>
              <a:t>11/09/2017</a:t>
            </a:fld>
            <a:endParaRPr lang="es-MX">
              <a:solidFill>
                <a:prstClr val="black">
                  <a:tint val="75000"/>
                </a:prstClr>
              </a:solidFill>
            </a:endParaRPr>
          </a:p>
        </p:txBody>
      </p:sp>
      <p:sp>
        <p:nvSpPr>
          <p:cNvPr id="4" name="4 Marcador de pie de página"/>
          <p:cNvSpPr>
            <a:spLocks noGrp="1"/>
          </p:cNvSpPr>
          <p:nvPr>
            <p:ph type="ftr" sz="quarter" idx="11"/>
          </p:nvPr>
        </p:nvSpPr>
        <p:spPr/>
        <p:txBody>
          <a:bodyPr/>
          <a:lstStyle>
            <a:lvl1pPr>
              <a:defRPr/>
            </a:lvl1pPr>
          </a:lstStyle>
          <a:p>
            <a:pPr>
              <a:defRPr/>
            </a:pPr>
            <a:endParaRPr lang="es-MX">
              <a:solidFill>
                <a:prstClr val="black">
                  <a:tint val="75000"/>
                </a:prstClr>
              </a:solidFill>
            </a:endParaRPr>
          </a:p>
        </p:txBody>
      </p:sp>
      <p:sp>
        <p:nvSpPr>
          <p:cNvPr id="5" name="5 Marcador de número de diapositiva"/>
          <p:cNvSpPr>
            <a:spLocks noGrp="1"/>
          </p:cNvSpPr>
          <p:nvPr>
            <p:ph type="sldNum" sz="quarter" idx="12"/>
          </p:nvPr>
        </p:nvSpPr>
        <p:spPr/>
        <p:txBody>
          <a:bodyPr/>
          <a:lstStyle>
            <a:lvl1pPr>
              <a:defRPr/>
            </a:lvl1pPr>
          </a:lstStyle>
          <a:p>
            <a:pPr>
              <a:defRPr/>
            </a:pPr>
            <a:fld id="{148F09D2-6F64-426F-BBEC-CA7DFC1120DC}" type="slidenum">
              <a:rPr lang="es-MX">
                <a:solidFill>
                  <a:prstClr val="black">
                    <a:tint val="75000"/>
                  </a:prstClr>
                </a:solidFill>
              </a:rPr>
              <a:pPr>
                <a:defRPr/>
              </a:pPr>
              <a:t>‹#›</a:t>
            </a:fld>
            <a:endParaRPr lang="es-MX">
              <a:solidFill>
                <a:prstClr val="black">
                  <a:tint val="75000"/>
                </a:prstClr>
              </a:solidFill>
            </a:endParaRPr>
          </a:p>
        </p:txBody>
      </p:sp>
    </p:spTree>
    <p:extLst>
      <p:ext uri="{BB962C8B-B14F-4D97-AF65-F5344CB8AC3E}">
        <p14:creationId xmlns:p14="http://schemas.microsoft.com/office/powerpoint/2010/main" val="380810718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a:lvl1pPr>
          </a:lstStyle>
          <a:p>
            <a:pPr>
              <a:defRPr/>
            </a:pPr>
            <a:fld id="{EBD0CBCB-5CCE-40DC-976B-32E9BB5E87CE}" type="datetimeFigureOut">
              <a:rPr lang="es-ES">
                <a:solidFill>
                  <a:prstClr val="black">
                    <a:tint val="75000"/>
                  </a:prstClr>
                </a:solidFill>
              </a:rPr>
              <a:pPr>
                <a:defRPr/>
              </a:pPr>
              <a:t>11/09/2017</a:t>
            </a:fld>
            <a:endParaRPr lang="es-MX">
              <a:solidFill>
                <a:prstClr val="black">
                  <a:tint val="75000"/>
                </a:prstClr>
              </a:solidFill>
            </a:endParaRPr>
          </a:p>
        </p:txBody>
      </p:sp>
      <p:sp>
        <p:nvSpPr>
          <p:cNvPr id="3" name="4 Marcador de pie de página"/>
          <p:cNvSpPr>
            <a:spLocks noGrp="1"/>
          </p:cNvSpPr>
          <p:nvPr>
            <p:ph type="ftr" sz="quarter" idx="11"/>
          </p:nvPr>
        </p:nvSpPr>
        <p:spPr/>
        <p:txBody>
          <a:bodyPr/>
          <a:lstStyle>
            <a:lvl1pPr>
              <a:defRPr/>
            </a:lvl1pPr>
          </a:lstStyle>
          <a:p>
            <a:pPr>
              <a:defRPr/>
            </a:pPr>
            <a:endParaRPr lang="es-MX">
              <a:solidFill>
                <a:prstClr val="black">
                  <a:tint val="75000"/>
                </a:prstClr>
              </a:solidFill>
            </a:endParaRPr>
          </a:p>
        </p:txBody>
      </p:sp>
      <p:sp>
        <p:nvSpPr>
          <p:cNvPr id="4" name="5 Marcador de número de diapositiva"/>
          <p:cNvSpPr>
            <a:spLocks noGrp="1"/>
          </p:cNvSpPr>
          <p:nvPr>
            <p:ph type="sldNum" sz="quarter" idx="12"/>
          </p:nvPr>
        </p:nvSpPr>
        <p:spPr/>
        <p:txBody>
          <a:bodyPr/>
          <a:lstStyle>
            <a:lvl1pPr>
              <a:defRPr/>
            </a:lvl1pPr>
          </a:lstStyle>
          <a:p>
            <a:pPr>
              <a:defRPr/>
            </a:pPr>
            <a:fld id="{6497E835-4519-4F4E-AD87-43870A0A86F4}" type="slidenum">
              <a:rPr lang="es-MX">
                <a:solidFill>
                  <a:prstClr val="black">
                    <a:tint val="75000"/>
                  </a:prstClr>
                </a:solidFill>
              </a:rPr>
              <a:pPr>
                <a:defRPr/>
              </a:pPr>
              <a:t>‹#›</a:t>
            </a:fld>
            <a:endParaRPr lang="es-MX">
              <a:solidFill>
                <a:prstClr val="black">
                  <a:tint val="75000"/>
                </a:prstClr>
              </a:solidFill>
            </a:endParaRPr>
          </a:p>
        </p:txBody>
      </p:sp>
    </p:spTree>
    <p:extLst>
      <p:ext uri="{BB962C8B-B14F-4D97-AF65-F5344CB8AC3E}">
        <p14:creationId xmlns:p14="http://schemas.microsoft.com/office/powerpoint/2010/main" val="297501140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B2F0788D-74E0-4ADA-A3C3-3BCEEC53CADB}" type="datetimeFigureOut">
              <a:rPr lang="es-ES">
                <a:solidFill>
                  <a:prstClr val="black">
                    <a:tint val="75000"/>
                  </a:prstClr>
                </a:solidFill>
              </a:rPr>
              <a:pPr>
                <a:defRPr/>
              </a:pPr>
              <a:t>11/09/2017</a:t>
            </a:fld>
            <a:endParaRPr lang="es-MX">
              <a:solidFill>
                <a:prstClr val="black">
                  <a:tint val="75000"/>
                </a:prstClr>
              </a:solidFill>
            </a:endParaRPr>
          </a:p>
        </p:txBody>
      </p:sp>
      <p:sp>
        <p:nvSpPr>
          <p:cNvPr id="6" name="4 Marcador de pie de página"/>
          <p:cNvSpPr>
            <a:spLocks noGrp="1"/>
          </p:cNvSpPr>
          <p:nvPr>
            <p:ph type="ftr" sz="quarter" idx="11"/>
          </p:nvPr>
        </p:nvSpPr>
        <p:spPr/>
        <p:txBody>
          <a:bodyPr/>
          <a:lstStyle>
            <a:lvl1pPr>
              <a:defRPr/>
            </a:lvl1pPr>
          </a:lstStyle>
          <a:p>
            <a:pPr>
              <a:defRPr/>
            </a:pPr>
            <a:endParaRPr lang="es-MX">
              <a:solidFill>
                <a:prstClr val="black">
                  <a:tint val="75000"/>
                </a:prstClr>
              </a:solidFill>
            </a:endParaRPr>
          </a:p>
        </p:txBody>
      </p:sp>
      <p:sp>
        <p:nvSpPr>
          <p:cNvPr id="7" name="5 Marcador de número de diapositiva"/>
          <p:cNvSpPr>
            <a:spLocks noGrp="1"/>
          </p:cNvSpPr>
          <p:nvPr>
            <p:ph type="sldNum" sz="quarter" idx="12"/>
          </p:nvPr>
        </p:nvSpPr>
        <p:spPr/>
        <p:txBody>
          <a:bodyPr/>
          <a:lstStyle>
            <a:lvl1pPr>
              <a:defRPr/>
            </a:lvl1pPr>
          </a:lstStyle>
          <a:p>
            <a:pPr>
              <a:defRPr/>
            </a:pPr>
            <a:fld id="{E1AC4C70-AF08-4A19-975A-DB68457BA20F}" type="slidenum">
              <a:rPr lang="es-MX">
                <a:solidFill>
                  <a:prstClr val="black">
                    <a:tint val="75000"/>
                  </a:prstClr>
                </a:solidFill>
              </a:rPr>
              <a:pPr>
                <a:defRPr/>
              </a:pPr>
              <a:t>‹#›</a:t>
            </a:fld>
            <a:endParaRPr lang="es-MX">
              <a:solidFill>
                <a:prstClr val="black">
                  <a:tint val="75000"/>
                </a:prstClr>
              </a:solidFill>
            </a:endParaRPr>
          </a:p>
        </p:txBody>
      </p:sp>
    </p:spTree>
    <p:extLst>
      <p:ext uri="{BB962C8B-B14F-4D97-AF65-F5344CB8AC3E}">
        <p14:creationId xmlns:p14="http://schemas.microsoft.com/office/powerpoint/2010/main" val="146923868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MX" noProof="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B9DB41BD-3E4B-4937-BAD1-D9CDE627A006}" type="datetimeFigureOut">
              <a:rPr lang="es-ES">
                <a:solidFill>
                  <a:prstClr val="black">
                    <a:tint val="75000"/>
                  </a:prstClr>
                </a:solidFill>
              </a:rPr>
              <a:pPr>
                <a:defRPr/>
              </a:pPr>
              <a:t>11/09/2017</a:t>
            </a:fld>
            <a:endParaRPr lang="es-MX">
              <a:solidFill>
                <a:prstClr val="black">
                  <a:tint val="75000"/>
                </a:prstClr>
              </a:solidFill>
            </a:endParaRPr>
          </a:p>
        </p:txBody>
      </p:sp>
      <p:sp>
        <p:nvSpPr>
          <p:cNvPr id="6" name="4 Marcador de pie de página"/>
          <p:cNvSpPr>
            <a:spLocks noGrp="1"/>
          </p:cNvSpPr>
          <p:nvPr>
            <p:ph type="ftr" sz="quarter" idx="11"/>
          </p:nvPr>
        </p:nvSpPr>
        <p:spPr/>
        <p:txBody>
          <a:bodyPr/>
          <a:lstStyle>
            <a:lvl1pPr>
              <a:defRPr/>
            </a:lvl1pPr>
          </a:lstStyle>
          <a:p>
            <a:pPr>
              <a:defRPr/>
            </a:pPr>
            <a:endParaRPr lang="es-MX">
              <a:solidFill>
                <a:prstClr val="black">
                  <a:tint val="75000"/>
                </a:prstClr>
              </a:solidFill>
            </a:endParaRPr>
          </a:p>
        </p:txBody>
      </p:sp>
      <p:sp>
        <p:nvSpPr>
          <p:cNvPr id="7" name="5 Marcador de número de diapositiva"/>
          <p:cNvSpPr>
            <a:spLocks noGrp="1"/>
          </p:cNvSpPr>
          <p:nvPr>
            <p:ph type="sldNum" sz="quarter" idx="12"/>
          </p:nvPr>
        </p:nvSpPr>
        <p:spPr/>
        <p:txBody>
          <a:bodyPr/>
          <a:lstStyle>
            <a:lvl1pPr>
              <a:defRPr/>
            </a:lvl1pPr>
          </a:lstStyle>
          <a:p>
            <a:pPr>
              <a:defRPr/>
            </a:pPr>
            <a:fld id="{069828D4-8800-4F87-8F31-B655DCD14FB0}" type="slidenum">
              <a:rPr lang="es-MX">
                <a:solidFill>
                  <a:prstClr val="black">
                    <a:tint val="75000"/>
                  </a:prstClr>
                </a:solidFill>
              </a:rPr>
              <a:pPr>
                <a:defRPr/>
              </a:pPr>
              <a:t>‹#›</a:t>
            </a:fld>
            <a:endParaRPr lang="es-MX">
              <a:solidFill>
                <a:prstClr val="black">
                  <a:tint val="75000"/>
                </a:prstClr>
              </a:solidFill>
            </a:endParaRPr>
          </a:p>
        </p:txBody>
      </p:sp>
    </p:spTree>
    <p:extLst>
      <p:ext uri="{BB962C8B-B14F-4D97-AF65-F5344CB8AC3E}">
        <p14:creationId xmlns:p14="http://schemas.microsoft.com/office/powerpoint/2010/main" val="163169684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lvl1pPr>
              <a:defRPr/>
            </a:lvl1pPr>
          </a:lstStyle>
          <a:p>
            <a:pPr>
              <a:defRPr/>
            </a:pPr>
            <a:fld id="{00DD0452-E272-4FFD-AF8A-7022E1C5119A}" type="datetimeFigureOut">
              <a:rPr lang="es-ES">
                <a:solidFill>
                  <a:prstClr val="black">
                    <a:tint val="75000"/>
                  </a:prstClr>
                </a:solidFill>
              </a:rPr>
              <a:pPr>
                <a:defRPr/>
              </a:pPr>
              <a:t>11/09/2017</a:t>
            </a:fld>
            <a:endParaRPr lang="es-MX">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MX">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F87894DE-278D-4A27-BEBB-D6CAFF183562}" type="slidenum">
              <a:rPr lang="es-MX">
                <a:solidFill>
                  <a:prstClr val="black">
                    <a:tint val="75000"/>
                  </a:prstClr>
                </a:solidFill>
              </a:rPr>
              <a:pPr>
                <a:defRPr/>
              </a:pPr>
              <a:t>‹#›</a:t>
            </a:fld>
            <a:endParaRPr lang="es-MX">
              <a:solidFill>
                <a:prstClr val="black">
                  <a:tint val="75000"/>
                </a:prstClr>
              </a:solidFill>
            </a:endParaRPr>
          </a:p>
        </p:txBody>
      </p:sp>
    </p:spTree>
    <p:extLst>
      <p:ext uri="{BB962C8B-B14F-4D97-AF65-F5344CB8AC3E}">
        <p14:creationId xmlns:p14="http://schemas.microsoft.com/office/powerpoint/2010/main" val="239250484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endParaRPr lang="es-MX"/>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lvl1pPr>
              <a:defRPr/>
            </a:lvl1pPr>
          </a:lstStyle>
          <a:p>
            <a:pPr>
              <a:defRPr/>
            </a:pPr>
            <a:fld id="{C4F43532-47C9-4119-9DA5-152867068493}" type="datetimeFigureOut">
              <a:rPr lang="es-ES">
                <a:solidFill>
                  <a:prstClr val="black">
                    <a:tint val="75000"/>
                  </a:prstClr>
                </a:solidFill>
              </a:rPr>
              <a:pPr>
                <a:defRPr/>
              </a:pPr>
              <a:t>11/09/2017</a:t>
            </a:fld>
            <a:endParaRPr lang="es-MX">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MX">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C1C970EB-5B19-476B-93FB-015DCDEE7EBC}" type="slidenum">
              <a:rPr lang="es-MX">
                <a:solidFill>
                  <a:prstClr val="black">
                    <a:tint val="75000"/>
                  </a:prstClr>
                </a:solidFill>
              </a:rPr>
              <a:pPr>
                <a:defRPr/>
              </a:pPr>
              <a:t>‹#›</a:t>
            </a:fld>
            <a:endParaRPr lang="es-MX">
              <a:solidFill>
                <a:prstClr val="black">
                  <a:tint val="75000"/>
                </a:prstClr>
              </a:solidFill>
            </a:endParaRPr>
          </a:p>
        </p:txBody>
      </p:sp>
    </p:spTree>
    <p:extLst>
      <p:ext uri="{BB962C8B-B14F-4D97-AF65-F5344CB8AC3E}">
        <p14:creationId xmlns:p14="http://schemas.microsoft.com/office/powerpoint/2010/main" val="78422497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1FEC214A-2E7D-4EB9-82A7-8EE861F13E50}" type="datetimeFigureOut">
              <a:rPr lang="en-GB">
                <a:solidFill>
                  <a:srgbClr val="000000"/>
                </a:solidFill>
              </a:rPr>
              <a:pPr/>
              <a:t>11/09/2017</a:t>
            </a:fld>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D90FD1F-488B-4E78-93A4-1BA8937DA275}"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428663403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98D3E06F-BFC8-4E59-90D9-4E8592690232}" type="datetimeFigureOut">
              <a:rPr lang="en-GB">
                <a:solidFill>
                  <a:srgbClr val="000000"/>
                </a:solidFill>
              </a:rPr>
              <a:pPr/>
              <a:t>11/09/2017</a:t>
            </a:fld>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5E9F3C7-5EE6-4D29-B8BC-2CA699C2CF01}"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28305720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fld id="{17BB3592-CAE5-44A0-8A8A-E4AAE9F4FC60}" type="slidenum">
              <a:rPr lang="en-US"/>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42783CB1-B320-4A6D-94FF-B9B4C18A2DE4}" type="datetimeFigureOut">
              <a:rPr lang="en-GB">
                <a:solidFill>
                  <a:srgbClr val="000000"/>
                </a:solidFill>
              </a:rPr>
              <a:pPr/>
              <a:t>11/09/2017</a:t>
            </a:fld>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F2B01F2-DC9F-404B-8F41-EF261276B02D}"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166081377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0CB3E77D-1AC5-42CC-848F-A4114EBED56E}" type="datetimeFigureOut">
              <a:rPr lang="en-GB">
                <a:solidFill>
                  <a:srgbClr val="000000"/>
                </a:solidFill>
              </a:rPr>
              <a:pPr/>
              <a:t>11/09/2017</a:t>
            </a:fld>
            <a:endParaRPr lang="en-GB">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8982BB0-7C60-4802-BA1B-2A4886AE7719}"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59827393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BE625408-FB03-48FB-B527-14F4F10006D3}" type="datetimeFigureOut">
              <a:rPr lang="en-GB">
                <a:solidFill>
                  <a:srgbClr val="000000"/>
                </a:solidFill>
              </a:rPr>
              <a:pPr/>
              <a:t>11/09/2017</a:t>
            </a:fld>
            <a:endParaRPr lang="en-GB">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GB">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F5137B56-122E-4ADF-B00D-D809C7370B0B}"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45839735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804D8120-D482-4119-8002-1F3ECF2F02FF}" type="datetimeFigureOut">
              <a:rPr lang="en-GB">
                <a:solidFill>
                  <a:srgbClr val="000000"/>
                </a:solidFill>
              </a:rPr>
              <a:pPr/>
              <a:t>11/09/2017</a:t>
            </a:fld>
            <a:endParaRPr lang="en-GB">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GB">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CBC18E42-7391-4F78-B5B6-8A5BF397758A}"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131673528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5216E31B-C025-497C-ADA9-E013425ED587}" type="datetimeFigureOut">
              <a:rPr lang="en-GB">
                <a:solidFill>
                  <a:srgbClr val="000000"/>
                </a:solidFill>
              </a:rPr>
              <a:pPr/>
              <a:t>11/09/2017</a:t>
            </a:fld>
            <a:endParaRPr lang="en-GB">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GB">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B5B980D-A7D1-4324-8662-31681DF4287B}"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48342459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082A8D79-24ED-434E-9CDA-1CB3EAFCEAF7}" type="datetimeFigureOut">
              <a:rPr lang="en-GB">
                <a:solidFill>
                  <a:srgbClr val="000000"/>
                </a:solidFill>
              </a:rPr>
              <a:pPr/>
              <a:t>11/09/2017</a:t>
            </a:fld>
            <a:endParaRPr lang="en-GB">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B8AE334-92FE-47AD-8D1D-368987A8C892}"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274546470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0EEB7D51-126B-49D2-B14B-A2C27B81098F}" type="datetimeFigureOut">
              <a:rPr lang="en-GB">
                <a:solidFill>
                  <a:srgbClr val="000000"/>
                </a:solidFill>
              </a:rPr>
              <a:pPr/>
              <a:t>11/09/2017</a:t>
            </a:fld>
            <a:endParaRPr lang="en-GB">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C0FFE61-00F5-4F38-A97C-DE07CFC15C7C}"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110563606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2D08022E-E34A-495D-83CE-F7B2D2CDF911}" type="datetimeFigureOut">
              <a:rPr lang="en-GB">
                <a:solidFill>
                  <a:srgbClr val="000000"/>
                </a:solidFill>
              </a:rPr>
              <a:pPr/>
              <a:t>11/09/2017</a:t>
            </a:fld>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EE48E00-7EFF-4BA3-9829-7AA0DD208CC5}"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251805065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F42CC767-645C-43DC-B5BF-A9C154446A21}" type="datetimeFigureOut">
              <a:rPr lang="en-GB">
                <a:solidFill>
                  <a:srgbClr val="000000"/>
                </a:solidFill>
              </a:rPr>
              <a:pPr/>
              <a:t>11/09/2017</a:t>
            </a:fld>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EF8F96E-3C02-413F-9B6B-DD29F44CA9C5}"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70236512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457200" y="6245225"/>
            <a:ext cx="2133600" cy="476250"/>
          </a:xfrm>
        </p:spPr>
        <p:txBody>
          <a:bodyPr/>
          <a:lstStyle>
            <a:lvl1pPr>
              <a:defRPr/>
            </a:lvl1pPr>
          </a:lstStyle>
          <a:p>
            <a:fld id="{06B4A4C6-1B15-49B7-9DB9-A4A6E309014F}" type="datetimeFigureOut">
              <a:rPr lang="en-GB">
                <a:solidFill>
                  <a:srgbClr val="000000"/>
                </a:solidFill>
              </a:rPr>
              <a:pPr/>
              <a:t>11/09/2017</a:t>
            </a:fld>
            <a:endParaRPr lang="en-GB">
              <a:solidFill>
                <a:srgbClr val="000000"/>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GB">
              <a:solidFill>
                <a:srgbClr val="000000"/>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96A8D3E0-71EB-4608-A63C-D56202150097}"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2830829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fld id="{82FBD400-4BB7-4B1A-B131-52B99760438D}" type="slidenum">
              <a:rPr lang="en-US"/>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D5C79E5-2EF8-4B6D-9303-ED7BC1621FC5}"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5723577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7881D11-42A2-459D-9333-7572B91EE965}"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7651077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434B836-1CE4-418B-A343-6815F3B84FCC}"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46668118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GB"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43FD00A-C354-4883-9293-B22D56813F7E}"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03920641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GB"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GB"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544E64F8-5754-4B2F-966B-262F83386C74}"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427725750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GB"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GB"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6837CD32-C208-4A17-89BF-C969022DBFAE}"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03260799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GB"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6BB333B9-A1AE-4A9C-884F-153B8F548865}"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62136388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GB"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A84AE58-4913-4044-BFD8-345EBB75D1F6}"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6337031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GB"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B62657D-81AD-4D00-B8C6-CC5BF5180080}"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76273919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49C40ED-DBB8-4DB4-94BC-0FEBDA13F4DD}"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2266588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0.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1.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image" Target="../media/image6.jpeg"/><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2.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image" Target="../media/image7.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theme" Target="../theme/theme1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6.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7.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8.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6.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7.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theme" Target="../theme/theme8.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slideLayout" Target="../slideLayouts/slideLayout102.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9" name="Picture 15" descr="bkgrd grid"/>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p:spPr>
      </p:pic>
      <p:sp>
        <p:nvSpPr>
          <p:cNvPr id="1026" name="Rectangle 2"/>
          <p:cNvSpPr>
            <a:spLocks noGrp="1" noChangeArrowheads="1"/>
          </p:cNvSpPr>
          <p:nvPr>
            <p:ph type="title"/>
          </p:nvPr>
        </p:nvSpPr>
        <p:spPr bwMode="auto">
          <a:xfrm>
            <a:off x="685800" y="9525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0" name="Rectangle 6"/>
          <p:cNvSpPr>
            <a:spLocks noGrp="1" noChangeArrowheads="1"/>
          </p:cNvSpPr>
          <p:nvPr>
            <p:ph type="sldNum" sz="quarter" idx="4"/>
          </p:nvPr>
        </p:nvSpPr>
        <p:spPr bwMode="auto">
          <a:xfrm>
            <a:off x="685800" y="61722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B56DF54E-4CD1-444A-8F5E-B05F62670824}" type="slidenum">
              <a:rPr lang="en-US"/>
              <a:pPr/>
              <a:t>‹#›</a:t>
            </a:fld>
            <a:endParaRPr lang="en-US"/>
          </a:p>
        </p:txBody>
      </p:sp>
      <p:pic>
        <p:nvPicPr>
          <p:cNvPr id="1040" name="Picture 16" descr="GOFC logo"/>
          <p:cNvPicPr>
            <a:picLocks noChangeAspect="1" noChangeArrowheads="1"/>
          </p:cNvPicPr>
          <p:nvPr userDrawn="1"/>
        </p:nvPicPr>
        <p:blipFill>
          <a:blip r:embed="rId14"/>
          <a:srcRect/>
          <a:stretch>
            <a:fillRect/>
          </a:stretch>
        </p:blipFill>
        <p:spPr bwMode="auto">
          <a:xfrm>
            <a:off x="6553200" y="6302375"/>
            <a:ext cx="2362200" cy="569913"/>
          </a:xfrm>
          <a:prstGeom prst="rect">
            <a:avLst/>
          </a:prstGeom>
          <a:noFill/>
        </p:spPr>
      </p:pic>
      <p:pic>
        <p:nvPicPr>
          <p:cNvPr id="1041" name="Picture 17" descr="Grids for logo"/>
          <p:cNvPicPr>
            <a:picLocks noChangeAspect="1" noChangeArrowheads="1"/>
          </p:cNvPicPr>
          <p:nvPr userDrawn="1"/>
        </p:nvPicPr>
        <p:blipFill>
          <a:blip r:embed="rId15"/>
          <a:srcRect/>
          <a:stretch>
            <a:fillRect/>
          </a:stretch>
        </p:blipFill>
        <p:spPr bwMode="auto">
          <a:xfrm>
            <a:off x="5334000" y="6348413"/>
            <a:ext cx="1143000" cy="509587"/>
          </a:xfrm>
          <a:prstGeom prst="rect">
            <a:avLst/>
          </a:prstGeom>
          <a:noFill/>
        </p:spPr>
      </p:pic>
      <p:sp>
        <p:nvSpPr>
          <p:cNvPr id="1027" name="Rectangle 3"/>
          <p:cNvSpPr>
            <a:spLocks noGrp="1" noChangeArrowheads="1"/>
          </p:cNvSpPr>
          <p:nvPr>
            <p:ph type="body" idx="1"/>
          </p:nvPr>
        </p:nvSpPr>
        <p:spPr bwMode="auto">
          <a:xfrm>
            <a:off x="685800" y="1338263"/>
            <a:ext cx="7772400" cy="46053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649"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Lst>
  <p:transition/>
  <p:txStyles>
    <p:titleStyle>
      <a:lvl1pPr algn="ctr" rtl="0" fontAlgn="base">
        <a:spcBef>
          <a:spcPct val="0"/>
        </a:spcBef>
        <a:spcAft>
          <a:spcPct val="0"/>
        </a:spcAft>
        <a:defRPr sz="4000" b="1">
          <a:solidFill>
            <a:srgbClr val="FFCC00"/>
          </a:solidFill>
          <a:latin typeface="+mj-lt"/>
          <a:ea typeface="+mj-ea"/>
          <a:cs typeface="+mj-cs"/>
        </a:defRPr>
      </a:lvl1pPr>
      <a:lvl2pPr algn="ctr" rtl="0" fontAlgn="base">
        <a:spcBef>
          <a:spcPct val="0"/>
        </a:spcBef>
        <a:spcAft>
          <a:spcPct val="0"/>
        </a:spcAft>
        <a:defRPr sz="4000" b="1">
          <a:solidFill>
            <a:srgbClr val="FFCC00"/>
          </a:solidFill>
          <a:latin typeface="Arial" charset="0"/>
        </a:defRPr>
      </a:lvl2pPr>
      <a:lvl3pPr algn="ctr" rtl="0" fontAlgn="base">
        <a:spcBef>
          <a:spcPct val="0"/>
        </a:spcBef>
        <a:spcAft>
          <a:spcPct val="0"/>
        </a:spcAft>
        <a:defRPr sz="4000" b="1">
          <a:solidFill>
            <a:srgbClr val="FFCC00"/>
          </a:solidFill>
          <a:latin typeface="Arial" charset="0"/>
        </a:defRPr>
      </a:lvl3pPr>
      <a:lvl4pPr algn="ctr" rtl="0" fontAlgn="base">
        <a:spcBef>
          <a:spcPct val="0"/>
        </a:spcBef>
        <a:spcAft>
          <a:spcPct val="0"/>
        </a:spcAft>
        <a:defRPr sz="4000" b="1">
          <a:solidFill>
            <a:srgbClr val="FFCC00"/>
          </a:solidFill>
          <a:latin typeface="Arial" charset="0"/>
        </a:defRPr>
      </a:lvl4pPr>
      <a:lvl5pPr algn="ctr" rtl="0" fontAlgn="base">
        <a:spcBef>
          <a:spcPct val="0"/>
        </a:spcBef>
        <a:spcAft>
          <a:spcPct val="0"/>
        </a:spcAft>
        <a:defRPr sz="4000" b="1">
          <a:solidFill>
            <a:srgbClr val="FFCC00"/>
          </a:solidFill>
          <a:latin typeface="Arial" charset="0"/>
        </a:defRPr>
      </a:lvl5pPr>
      <a:lvl6pPr marL="457200" algn="ctr" rtl="0" fontAlgn="base">
        <a:spcBef>
          <a:spcPct val="0"/>
        </a:spcBef>
        <a:spcAft>
          <a:spcPct val="0"/>
        </a:spcAft>
        <a:defRPr sz="4000" b="1">
          <a:solidFill>
            <a:srgbClr val="FFCC00"/>
          </a:solidFill>
          <a:latin typeface="Arial" charset="0"/>
        </a:defRPr>
      </a:lvl6pPr>
      <a:lvl7pPr marL="914400" algn="ctr" rtl="0" fontAlgn="base">
        <a:spcBef>
          <a:spcPct val="0"/>
        </a:spcBef>
        <a:spcAft>
          <a:spcPct val="0"/>
        </a:spcAft>
        <a:defRPr sz="4000" b="1">
          <a:solidFill>
            <a:srgbClr val="FFCC00"/>
          </a:solidFill>
          <a:latin typeface="Arial" charset="0"/>
        </a:defRPr>
      </a:lvl7pPr>
      <a:lvl8pPr marL="1371600" algn="ctr" rtl="0" fontAlgn="base">
        <a:spcBef>
          <a:spcPct val="0"/>
        </a:spcBef>
        <a:spcAft>
          <a:spcPct val="0"/>
        </a:spcAft>
        <a:defRPr sz="4000" b="1">
          <a:solidFill>
            <a:srgbClr val="FFCC00"/>
          </a:solidFill>
          <a:latin typeface="Arial" charset="0"/>
        </a:defRPr>
      </a:lvl8pPr>
      <a:lvl9pPr marL="1828800" algn="ctr" rtl="0" fontAlgn="base">
        <a:spcBef>
          <a:spcPct val="0"/>
        </a:spcBef>
        <a:spcAft>
          <a:spcPct val="0"/>
        </a:spcAft>
        <a:defRPr sz="4000" b="1">
          <a:solidFill>
            <a:srgbClr val="FFCC00"/>
          </a:solidFill>
          <a:latin typeface="Arial" charset="0"/>
        </a:defRPr>
      </a:lvl9pPr>
    </p:titleStyle>
    <p:bodyStyle>
      <a:lvl1pPr marL="342900" indent="-342900" algn="l" rtl="0" fontAlgn="base">
        <a:spcBef>
          <a:spcPct val="20000"/>
        </a:spcBef>
        <a:spcAft>
          <a:spcPct val="0"/>
        </a:spcAft>
        <a:buClr>
          <a:srgbClr val="FF9933"/>
        </a:buClr>
        <a:buChar char="•"/>
        <a:defRPr sz="3200">
          <a:solidFill>
            <a:schemeClr val="bg1"/>
          </a:solidFill>
          <a:latin typeface="+mn-lt"/>
          <a:ea typeface="+mn-ea"/>
          <a:cs typeface="+mn-cs"/>
        </a:defRPr>
      </a:lvl1pPr>
      <a:lvl2pPr marL="742950" indent="-285750" algn="l" rtl="0" fontAlgn="base">
        <a:spcBef>
          <a:spcPct val="20000"/>
        </a:spcBef>
        <a:spcAft>
          <a:spcPct val="0"/>
        </a:spcAft>
        <a:buClr>
          <a:srgbClr val="FF9933"/>
        </a:buClr>
        <a:buChar char="–"/>
        <a:defRPr sz="2800">
          <a:solidFill>
            <a:schemeClr val="bg1"/>
          </a:solidFill>
          <a:latin typeface="+mn-lt"/>
        </a:defRPr>
      </a:lvl2pPr>
      <a:lvl3pPr marL="1143000" indent="-228600" algn="l" rtl="0" fontAlgn="base">
        <a:spcBef>
          <a:spcPct val="20000"/>
        </a:spcBef>
        <a:spcAft>
          <a:spcPct val="0"/>
        </a:spcAft>
        <a:buClr>
          <a:srgbClr val="FF9933"/>
        </a:buClr>
        <a:buChar char="•"/>
        <a:defRPr sz="2400">
          <a:solidFill>
            <a:schemeClr val="bg1"/>
          </a:solidFill>
          <a:latin typeface="+mn-lt"/>
        </a:defRPr>
      </a:lvl3pPr>
      <a:lvl4pPr marL="1600200" indent="-228600" algn="l" rtl="0" fontAlgn="base">
        <a:spcBef>
          <a:spcPct val="20000"/>
        </a:spcBef>
        <a:spcAft>
          <a:spcPct val="0"/>
        </a:spcAft>
        <a:buClr>
          <a:srgbClr val="FF9933"/>
        </a:buClr>
        <a:buChar char="–"/>
        <a:defRPr sz="2000">
          <a:solidFill>
            <a:schemeClr val="bg1"/>
          </a:solidFill>
          <a:latin typeface="+mn-lt"/>
        </a:defRPr>
      </a:lvl4pPr>
      <a:lvl5pPr marL="2057400" indent="-228600" algn="l" rtl="0" fontAlgn="base">
        <a:spcBef>
          <a:spcPct val="20000"/>
        </a:spcBef>
        <a:spcAft>
          <a:spcPct val="0"/>
        </a:spcAft>
        <a:buClr>
          <a:srgbClr val="FF9933"/>
        </a:buClr>
        <a:buChar char="»"/>
        <a:defRPr sz="2000">
          <a:solidFill>
            <a:schemeClr val="bg1"/>
          </a:solidFill>
          <a:latin typeface="+mn-lt"/>
        </a:defRPr>
      </a:lvl5pPr>
      <a:lvl6pPr marL="2514600" indent="-228600" algn="l" rtl="0" fontAlgn="base">
        <a:spcBef>
          <a:spcPct val="20000"/>
        </a:spcBef>
        <a:spcAft>
          <a:spcPct val="0"/>
        </a:spcAft>
        <a:buClr>
          <a:srgbClr val="FF9933"/>
        </a:buClr>
        <a:buChar char="»"/>
        <a:defRPr sz="2000">
          <a:solidFill>
            <a:schemeClr val="bg1"/>
          </a:solidFill>
          <a:latin typeface="+mn-lt"/>
        </a:defRPr>
      </a:lvl6pPr>
      <a:lvl7pPr marL="2971800" indent="-228600" algn="l" rtl="0" fontAlgn="base">
        <a:spcBef>
          <a:spcPct val="20000"/>
        </a:spcBef>
        <a:spcAft>
          <a:spcPct val="0"/>
        </a:spcAft>
        <a:buClr>
          <a:srgbClr val="FF9933"/>
        </a:buClr>
        <a:buChar char="»"/>
        <a:defRPr sz="2000">
          <a:solidFill>
            <a:schemeClr val="bg1"/>
          </a:solidFill>
          <a:latin typeface="+mn-lt"/>
        </a:defRPr>
      </a:lvl7pPr>
      <a:lvl8pPr marL="3429000" indent="-228600" algn="l" rtl="0" fontAlgn="base">
        <a:spcBef>
          <a:spcPct val="20000"/>
        </a:spcBef>
        <a:spcAft>
          <a:spcPct val="0"/>
        </a:spcAft>
        <a:buClr>
          <a:srgbClr val="FF9933"/>
        </a:buClr>
        <a:buChar char="»"/>
        <a:defRPr sz="2000">
          <a:solidFill>
            <a:schemeClr val="bg1"/>
          </a:solidFill>
          <a:latin typeface="+mn-lt"/>
        </a:defRPr>
      </a:lvl8pPr>
      <a:lvl9pPr marL="3886200" indent="-228600" algn="l" rtl="0" fontAlgn="base">
        <a:spcBef>
          <a:spcPct val="20000"/>
        </a:spcBef>
        <a:spcAft>
          <a:spcPct val="0"/>
        </a:spcAft>
        <a:buClr>
          <a:srgbClr val="FF9933"/>
        </a:buClr>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solidFill>
                <a:srgbClr val="000000"/>
              </a:solidFill>
              <a:latin typeface="Arial" panose="020B0604020202020204" pitchFamily="34"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solidFill>
                <a:srgbClr val="000000"/>
              </a:solidFill>
              <a:latin typeface="Arial" panose="020B0604020202020204" pitchFamily="34"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57CD549B-2D93-433C-8D21-D102F4CA5677}" type="slidenum">
              <a:rPr lang="en-US" altLang="en-US" smtClean="0">
                <a:solidFill>
                  <a:srgbClr val="000000"/>
                </a:solidFill>
                <a:latin typeface="Arial" panose="020B0604020202020204" pitchFamily="34" charset="0"/>
              </a:rPr>
              <a:pPr/>
              <a:t>‹#›</a:t>
            </a:fld>
            <a:endParaRPr lang="en-US" altLang="en-US">
              <a:solidFill>
                <a:srgbClr val="000000"/>
              </a:solidFill>
              <a:latin typeface="Arial" panose="020B0604020202020204" pitchFamily="34" charset="0"/>
            </a:endParaRPr>
          </a:p>
        </p:txBody>
      </p:sp>
    </p:spTree>
    <p:extLst>
      <p:ext uri="{BB962C8B-B14F-4D97-AF65-F5344CB8AC3E}">
        <p14:creationId xmlns:p14="http://schemas.microsoft.com/office/powerpoint/2010/main" val="477615197"/>
      </p:ext>
    </p:extLst>
  </p:cSld>
  <p:clrMap bg1="lt1" tx1="dk1" bg2="lt2" tx2="dk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 id="2147483916" r:id="rId6"/>
    <p:sldLayoutId id="2147483917" r:id="rId7"/>
    <p:sldLayoutId id="2147483918" r:id="rId8"/>
    <p:sldLayoutId id="2147483919" r:id="rId9"/>
    <p:sldLayoutId id="2147483920" r:id="rId10"/>
    <p:sldLayoutId id="2147483921"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6" name="Rectangle 12"/>
          <p:cNvSpPr>
            <a:spLocks noChangeArrowheads="1"/>
          </p:cNvSpPr>
          <p:nvPr userDrawn="1"/>
        </p:nvSpPr>
        <p:spPr bwMode="auto">
          <a:xfrm>
            <a:off x="0" y="1196975"/>
            <a:ext cx="9144000" cy="215900"/>
          </a:xfrm>
          <a:prstGeom prst="rect">
            <a:avLst/>
          </a:prstGeom>
          <a:solidFill>
            <a:srgbClr val="008000"/>
          </a:solidFill>
          <a:ln w="9525">
            <a:solidFill>
              <a:schemeClr val="tx1"/>
            </a:solidFill>
            <a:miter lim="800000"/>
            <a:headEnd/>
            <a:tailEnd/>
          </a:ln>
          <a:effectLst/>
        </p:spPr>
        <p:txBody>
          <a:bodyPr wrap="none" anchor="ctr"/>
          <a:lstStyle/>
          <a:p>
            <a:pPr>
              <a:defRPr/>
            </a:pPr>
            <a:endParaRPr lang="en-US" sz="1800">
              <a:solidFill>
                <a:srgbClr val="000000"/>
              </a:solidFill>
              <a:latin typeface="Arial" pitchFamily="34" charset="0"/>
            </a:endParaRPr>
          </a:p>
        </p:txBody>
      </p:sp>
      <p:sp>
        <p:nvSpPr>
          <p:cNvPr id="1037" name="Rectangle 13"/>
          <p:cNvSpPr>
            <a:spLocks noChangeArrowheads="1"/>
          </p:cNvSpPr>
          <p:nvPr userDrawn="1"/>
        </p:nvSpPr>
        <p:spPr bwMode="auto">
          <a:xfrm>
            <a:off x="0" y="6554788"/>
            <a:ext cx="9144000" cy="404812"/>
          </a:xfrm>
          <a:prstGeom prst="rect">
            <a:avLst/>
          </a:prstGeom>
          <a:solidFill>
            <a:schemeClr val="bg1"/>
          </a:solidFill>
          <a:ln w="9525">
            <a:solidFill>
              <a:schemeClr val="bg1"/>
            </a:solidFill>
            <a:miter lim="800000"/>
            <a:headEnd/>
            <a:tailEnd/>
          </a:ln>
          <a:effectLst/>
        </p:spPr>
        <p:txBody>
          <a:bodyPr wrap="none" anchor="ctr"/>
          <a:lstStyle/>
          <a:p>
            <a:pPr>
              <a:defRPr/>
            </a:pPr>
            <a:endParaRPr lang="en-US" sz="1800">
              <a:solidFill>
                <a:srgbClr val="000000"/>
              </a:solidFill>
              <a:latin typeface="Arial" pitchFamily="34" charset="0"/>
            </a:endParaRPr>
          </a:p>
        </p:txBody>
      </p:sp>
      <p:sp>
        <p:nvSpPr>
          <p:cNvPr id="1038" name="Rectangle 14"/>
          <p:cNvSpPr>
            <a:spLocks noChangeArrowheads="1"/>
          </p:cNvSpPr>
          <p:nvPr userDrawn="1"/>
        </p:nvSpPr>
        <p:spPr bwMode="auto">
          <a:xfrm>
            <a:off x="0" y="1484313"/>
            <a:ext cx="9144000" cy="73025"/>
          </a:xfrm>
          <a:prstGeom prst="rect">
            <a:avLst/>
          </a:prstGeom>
          <a:solidFill>
            <a:srgbClr val="008000"/>
          </a:solidFill>
          <a:ln w="9525">
            <a:solidFill>
              <a:schemeClr val="tx1"/>
            </a:solidFill>
            <a:miter lim="800000"/>
            <a:headEnd/>
            <a:tailEnd/>
          </a:ln>
          <a:effectLst/>
        </p:spPr>
        <p:txBody>
          <a:bodyPr wrap="none" anchor="ctr"/>
          <a:lstStyle/>
          <a:p>
            <a:pPr>
              <a:defRPr/>
            </a:pPr>
            <a:endParaRPr lang="en-US" sz="1800">
              <a:solidFill>
                <a:srgbClr val="000000"/>
              </a:solidFill>
              <a:latin typeface="Arial" pitchFamily="34" charset="0"/>
            </a:endParaRPr>
          </a:p>
        </p:txBody>
      </p:sp>
    </p:spTree>
    <p:extLst>
      <p:ext uri="{BB962C8B-B14F-4D97-AF65-F5344CB8AC3E}">
        <p14:creationId xmlns:p14="http://schemas.microsoft.com/office/powerpoint/2010/main" val="2394190597"/>
      </p:ext>
    </p:extLst>
  </p:cSld>
  <p:clrMap bg1="lt1" tx1="dk1" bg2="lt2" tx2="dk2" accent1="accent1" accent2="accent2" accent3="accent3" accent4="accent4" accent5="accent5" accent6="accent6" hlink="hlink" folHlink="folHlink"/>
  <p:sldLayoutIdLst>
    <p:sldLayoutId id="2147483923" r:id="rId1"/>
    <p:sldLayoutId id="2147483924" r:id="rId2"/>
    <p:sldLayoutId id="2147483925" r:id="rId3"/>
    <p:sldLayoutId id="2147483926" r:id="rId4"/>
    <p:sldLayoutId id="2147483927" r:id="rId5"/>
    <p:sldLayoutId id="2147483928" r:id="rId6"/>
    <p:sldLayoutId id="2147483929" r:id="rId7"/>
    <p:sldLayoutId id="2147483930" r:id="rId8"/>
    <p:sldLayoutId id="2147483931" r:id="rId9"/>
    <p:sldLayoutId id="2147483932" r:id="rId10"/>
    <p:sldLayoutId id="2147483933" r:id="rId11"/>
  </p:sldLayoutIdLst>
  <p:transition/>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64578" name="Rectangle 2"/>
          <p:cNvSpPr>
            <a:spLocks noGrp="1" noChangeArrowheads="1"/>
          </p:cNvSpPr>
          <p:nvPr>
            <p:ph type="title"/>
          </p:nvPr>
        </p:nvSpPr>
        <p:spPr bwMode="auto">
          <a:xfrm>
            <a:off x="685800" y="4572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645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64580"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50000"/>
              </a:spcBef>
              <a:defRPr kumimoji="1" sz="1400">
                <a:solidFill>
                  <a:schemeClr val="bg2"/>
                </a:solidFill>
                <a:latin typeface="Times New Roman" pitchFamily="18" charset="0"/>
              </a:defRPr>
            </a:lvl1pPr>
          </a:lstStyle>
          <a:p>
            <a:pPr eaLnBrk="0" hangingPunct="0"/>
            <a:fld id="{368941E4-4B50-4156-8758-1095DD3838DE}" type="datetime1">
              <a:rPr lang="en-US" smtClean="0">
                <a:solidFill>
                  <a:srgbClr val="393939"/>
                </a:solidFill>
              </a:rPr>
              <a:pPr eaLnBrk="0" hangingPunct="0"/>
              <a:t>9/11/2017</a:t>
            </a:fld>
            <a:endParaRPr lang="en-US">
              <a:solidFill>
                <a:srgbClr val="393939"/>
              </a:solidFill>
            </a:endParaRPr>
          </a:p>
        </p:txBody>
      </p:sp>
      <p:sp>
        <p:nvSpPr>
          <p:cNvPr id="664581"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a:spcBef>
                <a:spcPct val="50000"/>
              </a:spcBef>
              <a:defRPr kumimoji="1" sz="1400">
                <a:solidFill>
                  <a:schemeClr val="bg2"/>
                </a:solidFill>
                <a:latin typeface="Times New Roman" pitchFamily="18" charset="0"/>
              </a:defRPr>
            </a:lvl1pPr>
          </a:lstStyle>
          <a:p>
            <a:pPr eaLnBrk="0" hangingPunct="0"/>
            <a:r>
              <a:rPr lang="en-US">
                <a:solidFill>
                  <a:srgbClr val="393939"/>
                </a:solidFill>
              </a:rPr>
              <a:t>Olga N. Krankina, OSU</a:t>
            </a:r>
          </a:p>
        </p:txBody>
      </p:sp>
      <p:sp>
        <p:nvSpPr>
          <p:cNvPr id="664582"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spcBef>
                <a:spcPct val="50000"/>
              </a:spcBef>
              <a:defRPr kumimoji="1" sz="1400">
                <a:solidFill>
                  <a:schemeClr val="bg2"/>
                </a:solidFill>
                <a:latin typeface="Times New Roman" pitchFamily="18" charset="0"/>
              </a:defRPr>
            </a:lvl1pPr>
          </a:lstStyle>
          <a:p>
            <a:pPr eaLnBrk="0" hangingPunct="0"/>
            <a:fld id="{3D0DAB5B-0D1F-4533-8B9A-52B6695FA0C3}" type="slidenum">
              <a:rPr lang="en-US" smtClean="0">
                <a:solidFill>
                  <a:srgbClr val="393939"/>
                </a:solidFill>
              </a:rPr>
              <a:pPr eaLnBrk="0" hangingPunct="0"/>
              <a:t>‹#›</a:t>
            </a:fld>
            <a:endParaRPr lang="en-US">
              <a:solidFill>
                <a:srgbClr val="393939"/>
              </a:solidFill>
            </a:endParaRPr>
          </a:p>
        </p:txBody>
      </p:sp>
    </p:spTree>
    <p:extLst>
      <p:ext uri="{BB962C8B-B14F-4D97-AF65-F5344CB8AC3E}">
        <p14:creationId xmlns:p14="http://schemas.microsoft.com/office/powerpoint/2010/main" val="3792867954"/>
      </p:ext>
    </p:extLst>
  </p:cSld>
  <p:clrMap bg1="lt1" tx1="dk1" bg2="lt2" tx2="dk2" accent1="accent1" accent2="accent2" accent3="accent3" accent4="accent4" accent5="accent5" accent6="accent6" hlink="hlink" folHlink="folHlink"/>
  <p:sldLayoutIdLst>
    <p:sldLayoutId id="2147483947" r:id="rId1"/>
    <p:sldLayoutId id="2147483948" r:id="rId2"/>
    <p:sldLayoutId id="2147483949" r:id="rId3"/>
    <p:sldLayoutId id="2147483950" r:id="rId4"/>
    <p:sldLayoutId id="2147483951" r:id="rId5"/>
    <p:sldLayoutId id="2147483952" r:id="rId6"/>
    <p:sldLayoutId id="2147483953" r:id="rId7"/>
    <p:sldLayoutId id="2147483954" r:id="rId8"/>
    <p:sldLayoutId id="2147483955" r:id="rId9"/>
    <p:sldLayoutId id="2147483956" r:id="rId10"/>
    <p:sldLayoutId id="2147483957" r:id="rId11"/>
  </p:sldLayoutIdLst>
  <p:hf hdr="0"/>
  <p:txStyles>
    <p:titleStyle>
      <a:lvl1pPr algn="l" rtl="0" fontAlgn="base">
        <a:spcBef>
          <a:spcPct val="0"/>
        </a:spcBef>
        <a:spcAft>
          <a:spcPct val="0"/>
        </a:spcAft>
        <a:defRPr kumimoji="1" sz="4400">
          <a:solidFill>
            <a:schemeClr val="tx2"/>
          </a:solidFill>
          <a:latin typeface="+mj-lt"/>
          <a:ea typeface="+mj-ea"/>
          <a:cs typeface="+mj-cs"/>
        </a:defRPr>
      </a:lvl1pPr>
      <a:lvl2pPr algn="l" rtl="0" fontAlgn="base">
        <a:spcBef>
          <a:spcPct val="0"/>
        </a:spcBef>
        <a:spcAft>
          <a:spcPct val="0"/>
        </a:spcAft>
        <a:defRPr kumimoji="1" sz="4400">
          <a:solidFill>
            <a:schemeClr val="tx2"/>
          </a:solidFill>
          <a:latin typeface="Arial" pitchFamily="34" charset="0"/>
        </a:defRPr>
      </a:lvl2pPr>
      <a:lvl3pPr algn="l" rtl="0" fontAlgn="base">
        <a:spcBef>
          <a:spcPct val="0"/>
        </a:spcBef>
        <a:spcAft>
          <a:spcPct val="0"/>
        </a:spcAft>
        <a:defRPr kumimoji="1" sz="4400">
          <a:solidFill>
            <a:schemeClr val="tx2"/>
          </a:solidFill>
          <a:latin typeface="Arial" pitchFamily="34" charset="0"/>
        </a:defRPr>
      </a:lvl3pPr>
      <a:lvl4pPr algn="l" rtl="0" fontAlgn="base">
        <a:spcBef>
          <a:spcPct val="0"/>
        </a:spcBef>
        <a:spcAft>
          <a:spcPct val="0"/>
        </a:spcAft>
        <a:defRPr kumimoji="1" sz="4400">
          <a:solidFill>
            <a:schemeClr val="tx2"/>
          </a:solidFill>
          <a:latin typeface="Arial" pitchFamily="34" charset="0"/>
        </a:defRPr>
      </a:lvl4pPr>
      <a:lvl5pPr algn="l" rtl="0" fontAlgn="base">
        <a:spcBef>
          <a:spcPct val="0"/>
        </a:spcBef>
        <a:spcAft>
          <a:spcPct val="0"/>
        </a:spcAft>
        <a:defRPr kumimoji="1" sz="4400">
          <a:solidFill>
            <a:schemeClr val="tx2"/>
          </a:solidFill>
          <a:latin typeface="Arial" pitchFamily="34" charset="0"/>
        </a:defRPr>
      </a:lvl5pPr>
      <a:lvl6pPr marL="457200" algn="l" rtl="0" fontAlgn="base">
        <a:spcBef>
          <a:spcPct val="0"/>
        </a:spcBef>
        <a:spcAft>
          <a:spcPct val="0"/>
        </a:spcAft>
        <a:defRPr kumimoji="1" sz="4400">
          <a:solidFill>
            <a:schemeClr val="tx2"/>
          </a:solidFill>
          <a:latin typeface="Arial" pitchFamily="34" charset="0"/>
        </a:defRPr>
      </a:lvl6pPr>
      <a:lvl7pPr marL="914400" algn="l" rtl="0" fontAlgn="base">
        <a:spcBef>
          <a:spcPct val="0"/>
        </a:spcBef>
        <a:spcAft>
          <a:spcPct val="0"/>
        </a:spcAft>
        <a:defRPr kumimoji="1" sz="4400">
          <a:solidFill>
            <a:schemeClr val="tx2"/>
          </a:solidFill>
          <a:latin typeface="Arial" pitchFamily="34" charset="0"/>
        </a:defRPr>
      </a:lvl7pPr>
      <a:lvl8pPr marL="1371600" algn="l" rtl="0" fontAlgn="base">
        <a:spcBef>
          <a:spcPct val="0"/>
        </a:spcBef>
        <a:spcAft>
          <a:spcPct val="0"/>
        </a:spcAft>
        <a:defRPr kumimoji="1" sz="4400">
          <a:solidFill>
            <a:schemeClr val="tx2"/>
          </a:solidFill>
          <a:latin typeface="Arial" pitchFamily="34" charset="0"/>
        </a:defRPr>
      </a:lvl8pPr>
      <a:lvl9pPr marL="1828800" algn="l" rtl="0" fontAlgn="base">
        <a:spcBef>
          <a:spcPct val="0"/>
        </a:spcBef>
        <a:spcAft>
          <a:spcPct val="0"/>
        </a:spcAft>
        <a:defRPr kumimoji="1" sz="4400">
          <a:solidFill>
            <a:schemeClr val="tx2"/>
          </a:solidFill>
          <a:latin typeface="Arial" pitchFamily="34" charset="0"/>
        </a:defRPr>
      </a:lvl9pPr>
    </p:titleStyle>
    <p:bodyStyle>
      <a:lvl1pPr marL="342900" indent="-342900" algn="l" rtl="0" fontAlgn="base">
        <a:spcBef>
          <a:spcPct val="20000"/>
        </a:spcBef>
        <a:spcAft>
          <a:spcPct val="0"/>
        </a:spcAft>
        <a:buClr>
          <a:schemeClr val="bg2"/>
        </a:buClr>
        <a:buFont typeface="Monotype Sorts" charset="2"/>
        <a:buBlip>
          <a:blip r:embed="rId14"/>
        </a:buBlip>
        <a:defRPr kumimoji="1" sz="3200">
          <a:solidFill>
            <a:schemeClr val="tx1"/>
          </a:solidFill>
          <a:latin typeface="+mn-lt"/>
          <a:ea typeface="+mn-ea"/>
          <a:cs typeface="+mn-cs"/>
        </a:defRPr>
      </a:lvl1pPr>
      <a:lvl2pPr marL="742950" indent="-285750" algn="l" rtl="0" fontAlgn="base">
        <a:spcBef>
          <a:spcPct val="20000"/>
        </a:spcBef>
        <a:spcAft>
          <a:spcPct val="0"/>
        </a:spcAft>
        <a:buClr>
          <a:schemeClr val="bg2"/>
        </a:buClr>
        <a:buChar char="•"/>
        <a:defRPr kumimoji="1" sz="2800">
          <a:solidFill>
            <a:schemeClr val="tx1"/>
          </a:solidFill>
          <a:latin typeface="+mn-lt"/>
        </a:defRPr>
      </a:lvl2pPr>
      <a:lvl3pPr marL="1143000" indent="-228600" algn="l" rtl="0" fontAlgn="base">
        <a:spcBef>
          <a:spcPct val="20000"/>
        </a:spcBef>
        <a:spcAft>
          <a:spcPct val="0"/>
        </a:spcAft>
        <a:buClr>
          <a:schemeClr val="bg2"/>
        </a:buClr>
        <a:buChar char="•"/>
        <a:defRPr kumimoji="1" sz="2400">
          <a:solidFill>
            <a:schemeClr val="tx1"/>
          </a:solidFill>
          <a:latin typeface="+mn-lt"/>
        </a:defRPr>
      </a:lvl3pPr>
      <a:lvl4pPr marL="1600200" indent="-228600" algn="l" rtl="0" fontAlgn="base">
        <a:spcBef>
          <a:spcPct val="20000"/>
        </a:spcBef>
        <a:spcAft>
          <a:spcPct val="0"/>
        </a:spcAft>
        <a:buClr>
          <a:schemeClr val="bg2"/>
        </a:buClr>
        <a:buChar char="•"/>
        <a:defRPr kumimoji="1" sz="2000">
          <a:solidFill>
            <a:schemeClr val="tx1"/>
          </a:solidFill>
          <a:latin typeface="Times New Roman" pitchFamily="18" charset="0"/>
        </a:defRPr>
      </a:lvl4pPr>
      <a:lvl5pPr marL="2057400" indent="-228600" algn="l" rtl="0" fontAlgn="base">
        <a:spcBef>
          <a:spcPct val="20000"/>
        </a:spcBef>
        <a:spcAft>
          <a:spcPct val="0"/>
        </a:spcAft>
        <a:buClr>
          <a:schemeClr val="bg2"/>
        </a:buClr>
        <a:buChar char="•"/>
        <a:defRPr kumimoji="1" sz="2000">
          <a:solidFill>
            <a:schemeClr val="tx1"/>
          </a:solidFill>
          <a:latin typeface="Times New Roman" pitchFamily="18" charset="0"/>
        </a:defRPr>
      </a:lvl5pPr>
      <a:lvl6pPr marL="2514600" indent="-228600" algn="l" rtl="0" fontAlgn="base">
        <a:spcBef>
          <a:spcPct val="20000"/>
        </a:spcBef>
        <a:spcAft>
          <a:spcPct val="0"/>
        </a:spcAft>
        <a:buClr>
          <a:schemeClr val="bg2"/>
        </a:buClr>
        <a:buChar char="•"/>
        <a:defRPr kumimoji="1" sz="2000">
          <a:solidFill>
            <a:schemeClr val="tx1"/>
          </a:solidFill>
          <a:latin typeface="Times New Roman" pitchFamily="18" charset="0"/>
        </a:defRPr>
      </a:lvl6pPr>
      <a:lvl7pPr marL="2971800" indent="-228600" algn="l" rtl="0" fontAlgn="base">
        <a:spcBef>
          <a:spcPct val="20000"/>
        </a:spcBef>
        <a:spcAft>
          <a:spcPct val="0"/>
        </a:spcAft>
        <a:buClr>
          <a:schemeClr val="bg2"/>
        </a:buClr>
        <a:buChar char="•"/>
        <a:defRPr kumimoji="1" sz="2000">
          <a:solidFill>
            <a:schemeClr val="tx1"/>
          </a:solidFill>
          <a:latin typeface="Times New Roman" pitchFamily="18" charset="0"/>
        </a:defRPr>
      </a:lvl7pPr>
      <a:lvl8pPr marL="3429000" indent="-228600" algn="l" rtl="0" fontAlgn="base">
        <a:spcBef>
          <a:spcPct val="20000"/>
        </a:spcBef>
        <a:spcAft>
          <a:spcPct val="0"/>
        </a:spcAft>
        <a:buClr>
          <a:schemeClr val="bg2"/>
        </a:buClr>
        <a:buChar char="•"/>
        <a:defRPr kumimoji="1" sz="2000">
          <a:solidFill>
            <a:schemeClr val="tx1"/>
          </a:solidFill>
          <a:latin typeface="Times New Roman" pitchFamily="18" charset="0"/>
        </a:defRPr>
      </a:lvl8pPr>
      <a:lvl9pPr marL="3886200" indent="-228600" algn="l" rtl="0" fontAlgn="base">
        <a:spcBef>
          <a:spcPct val="20000"/>
        </a:spcBef>
        <a:spcAft>
          <a:spcPct val="0"/>
        </a:spcAft>
        <a:buClr>
          <a:schemeClr val="bg2"/>
        </a:buClr>
        <a:buChar char="•"/>
        <a:defRPr kumimoji="1" sz="2000">
          <a:solidFill>
            <a:schemeClr val="tx1"/>
          </a:solidFill>
          <a:latin typeface="Times New Roman"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pPr defTabSz="457200"/>
            <a:fld id="{A4D59DB6-BEC2-41D9-B009-D609D7BF7E5E}" type="datetime1">
              <a:rPr lang="en-US" smtClean="0"/>
              <a:pPr defTabSz="457200"/>
              <a:t>9/11/2017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pPr defTabSz="457200"/>
            <a:fld id="{D751C2A4-0248-405F-B4BD-914038104F49}" type="slidenum">
              <a:rPr lang="en-US" smtClean="0"/>
              <a:pPr defTabSz="457200"/>
              <a:t>‹#›</a:t>
            </a:fld>
            <a:endParaRPr lang="en-US"/>
          </a:p>
        </p:txBody>
      </p:sp>
    </p:spTree>
    <p:extLst>
      <p:ext uri="{BB962C8B-B14F-4D97-AF65-F5344CB8AC3E}">
        <p14:creationId xmlns:p14="http://schemas.microsoft.com/office/powerpoint/2010/main" val="4107837723"/>
      </p:ext>
    </p:extLst>
  </p:cSld>
  <p:clrMap bg1="lt1" tx1="dk1" bg2="lt2" tx2="dk2" accent1="accent1" accent2="accent2" accent3="accent3" accent4="accent4" accent5="accent5" accent6="accent6" hlink="hlink" folHlink="folHlink"/>
  <p:sldLayoutIdLst>
    <p:sldLayoutId id="2147483959" r:id="rId1"/>
    <p:sldLayoutId id="2147483960" r:id="rId2"/>
    <p:sldLayoutId id="2147483961" r:id="rId3"/>
    <p:sldLayoutId id="2147483962" r:id="rId4"/>
    <p:sldLayoutId id="2147483963" r:id="rId5"/>
    <p:sldLayoutId id="2147483964" r:id="rId6"/>
    <p:sldLayoutId id="2147483965" r:id="rId7"/>
    <p:sldLayoutId id="2147483966" r:id="rId8"/>
    <p:sldLayoutId id="2147483967" r:id="rId9"/>
    <p:sldLayoutId id="2147483968" r:id="rId10"/>
    <p:sldLayoutId id="2147483969" r:id="rId11"/>
    <p:sldLayoutId id="2147483970" r:id="rId12"/>
  </p:sldLayoutIdLst>
  <p:txStyles>
    <p:titleStyle>
      <a:lvl1pPr algn="ctr" defTabSz="457200" rtl="0" eaLnBrk="0" fontAlgn="base" hangingPunct="0">
        <a:spcBef>
          <a:spcPct val="0"/>
        </a:spcBef>
        <a:spcAft>
          <a:spcPct val="0"/>
        </a:spcAft>
        <a:defRPr sz="4400" kern="1200">
          <a:solidFill>
            <a:schemeClr val="tx1"/>
          </a:solidFill>
          <a:latin typeface="+mj-lt"/>
          <a:ea typeface="ヒラギノ角ゴ Pro W3" charset="-128"/>
          <a:cs typeface="ヒラギノ角ゴ Pro W3" charset="-128"/>
        </a:defRPr>
      </a:lvl1pPr>
      <a:lvl2pPr algn="ctr" defTabSz="457200" rtl="0" eaLnBrk="0" fontAlgn="base" hangingPunct="0">
        <a:spcBef>
          <a:spcPct val="0"/>
        </a:spcBef>
        <a:spcAft>
          <a:spcPct val="0"/>
        </a:spcAft>
        <a:defRPr sz="4400">
          <a:solidFill>
            <a:schemeClr val="tx1"/>
          </a:solidFill>
          <a:latin typeface="Calibri" charset="0"/>
          <a:ea typeface="ヒラギノ角ゴ Pro W3" charset="-128"/>
          <a:cs typeface="ヒラギノ角ゴ Pro W3" charset="-128"/>
        </a:defRPr>
      </a:lvl2pPr>
      <a:lvl3pPr algn="ctr" defTabSz="457200" rtl="0" eaLnBrk="0" fontAlgn="base" hangingPunct="0">
        <a:spcBef>
          <a:spcPct val="0"/>
        </a:spcBef>
        <a:spcAft>
          <a:spcPct val="0"/>
        </a:spcAft>
        <a:defRPr sz="4400">
          <a:solidFill>
            <a:schemeClr val="tx1"/>
          </a:solidFill>
          <a:latin typeface="Calibri" charset="0"/>
          <a:ea typeface="ヒラギノ角ゴ Pro W3" charset="-128"/>
          <a:cs typeface="ヒラギノ角ゴ Pro W3" charset="-128"/>
        </a:defRPr>
      </a:lvl3pPr>
      <a:lvl4pPr algn="ctr" defTabSz="457200" rtl="0" eaLnBrk="0" fontAlgn="base" hangingPunct="0">
        <a:spcBef>
          <a:spcPct val="0"/>
        </a:spcBef>
        <a:spcAft>
          <a:spcPct val="0"/>
        </a:spcAft>
        <a:defRPr sz="4400">
          <a:solidFill>
            <a:schemeClr val="tx1"/>
          </a:solidFill>
          <a:latin typeface="Calibri" charset="0"/>
          <a:ea typeface="ヒラギノ角ゴ Pro W3" charset="-128"/>
          <a:cs typeface="ヒラギノ角ゴ Pro W3" charset="-128"/>
        </a:defRPr>
      </a:lvl4pPr>
      <a:lvl5pPr algn="ctr" defTabSz="457200" rtl="0" eaLnBrk="0" fontAlgn="base" hangingPunct="0">
        <a:spcBef>
          <a:spcPct val="0"/>
        </a:spcBef>
        <a:spcAft>
          <a:spcPct val="0"/>
        </a:spcAft>
        <a:defRPr sz="4400">
          <a:solidFill>
            <a:schemeClr val="tx1"/>
          </a:solidFill>
          <a:latin typeface="Calibri" charset="0"/>
          <a:ea typeface="ヒラギノ角ゴ Pro W3" charset="-128"/>
          <a:cs typeface="ヒラギノ角ゴ Pro W3" charset="-128"/>
        </a:defRPr>
      </a:lvl5pPr>
      <a:lvl6pPr marL="4572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6pPr>
      <a:lvl7pPr marL="9144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7pPr>
      <a:lvl8pPr marL="13716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8pPr>
      <a:lvl9pPr marL="18288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ヒラギノ角ゴ Pro W3" charset="-128"/>
          <a:cs typeface="ヒラギノ角ゴ Pro W3"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ヒラギノ角ゴ Pro W3"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ヒラギノ角ゴ Pro W3"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ヒラギノ角ゴ Pro W3"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ヒラギノ角ゴ Pro W3"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9" name="Picture 15" descr="bkgrd grid"/>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685800" y="9525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0" name="Rectangle 6"/>
          <p:cNvSpPr>
            <a:spLocks noGrp="1" noChangeArrowheads="1"/>
          </p:cNvSpPr>
          <p:nvPr>
            <p:ph type="sldNum" sz="quarter" idx="4"/>
          </p:nvPr>
        </p:nvSpPr>
        <p:spPr bwMode="auto">
          <a:xfrm>
            <a:off x="685800" y="61722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chemeClr val="tx1"/>
                </a:solidFill>
              </a:defRPr>
            </a:lvl1pPr>
          </a:lstStyle>
          <a:p>
            <a:fld id="{17468C27-BD25-4353-BDFD-66C301F8A4A0}" type="slidenum">
              <a:rPr lang="en-US" smtClean="0">
                <a:solidFill>
                  <a:srgbClr val="000000"/>
                </a:solidFill>
              </a:rPr>
              <a:pPr/>
              <a:t>‹#›</a:t>
            </a:fld>
            <a:endParaRPr lang="en-US">
              <a:solidFill>
                <a:srgbClr val="000000"/>
              </a:solidFill>
            </a:endParaRPr>
          </a:p>
        </p:txBody>
      </p:sp>
      <p:pic>
        <p:nvPicPr>
          <p:cNvPr id="1040" name="Picture 16" descr="GOFC logo"/>
          <p:cNvPicPr>
            <a:picLocks noChangeAspect="1" noChangeArrowheads="1"/>
          </p:cNvPicPr>
          <p:nvPr userDrawn="1"/>
        </p:nvPicPr>
        <p:blipFill>
          <a:blip r:embed="rId14">
            <a:extLst>
              <a:ext uri="{28A0092B-C50C-407E-A947-70E740481C1C}">
                <a14:useLocalDpi xmlns:a14="http://schemas.microsoft.com/office/drawing/2010/main"/>
              </a:ext>
            </a:extLst>
          </a:blip>
          <a:srcRect/>
          <a:stretch>
            <a:fillRect/>
          </a:stretch>
        </p:blipFill>
        <p:spPr bwMode="auto">
          <a:xfrm>
            <a:off x="6553200" y="6302375"/>
            <a:ext cx="2362200" cy="569913"/>
          </a:xfrm>
          <a:prstGeom prst="rect">
            <a:avLst/>
          </a:prstGeom>
          <a:noFill/>
          <a:extLst>
            <a:ext uri="{909E8E84-426E-40DD-AFC4-6F175D3DCCD1}">
              <a14:hiddenFill xmlns:a14="http://schemas.microsoft.com/office/drawing/2010/main">
                <a:solidFill>
                  <a:srgbClr val="FFFFFF"/>
                </a:solidFill>
              </a14:hiddenFill>
            </a:ext>
          </a:extLst>
        </p:spPr>
      </p:pic>
      <p:pic>
        <p:nvPicPr>
          <p:cNvPr id="1041" name="Picture 17" descr="Grids for logo"/>
          <p:cNvPicPr>
            <a:picLocks noChangeAspect="1" noChangeArrowheads="1"/>
          </p:cNvPicPr>
          <p:nvPr userDrawn="1"/>
        </p:nvPicPr>
        <p:blipFill>
          <a:blip r:embed="rId15">
            <a:extLst>
              <a:ext uri="{28A0092B-C50C-407E-A947-70E740481C1C}">
                <a14:useLocalDpi xmlns:a14="http://schemas.microsoft.com/office/drawing/2010/main"/>
              </a:ext>
            </a:extLst>
          </a:blip>
          <a:srcRect/>
          <a:stretch>
            <a:fillRect/>
          </a:stretch>
        </p:blipFill>
        <p:spPr bwMode="auto">
          <a:xfrm>
            <a:off x="5334000" y="6348413"/>
            <a:ext cx="1143000" cy="509587"/>
          </a:xfrm>
          <a:prstGeom prst="rect">
            <a:avLst/>
          </a:prstGeom>
          <a:noFill/>
          <a:extLst>
            <a:ext uri="{909E8E84-426E-40DD-AFC4-6F175D3DCCD1}">
              <a14:hiddenFill xmlns:a14="http://schemas.microsoft.com/office/drawing/2010/main">
                <a:solidFill>
                  <a:srgbClr val="FFFFFF"/>
                </a:solidFill>
              </a14:hiddenFill>
            </a:ext>
          </a:extLst>
        </p:spPr>
      </p:pic>
      <p:sp>
        <p:nvSpPr>
          <p:cNvPr id="1027" name="Rectangle 3"/>
          <p:cNvSpPr>
            <a:spLocks noGrp="1" noChangeArrowheads="1"/>
          </p:cNvSpPr>
          <p:nvPr>
            <p:ph type="body" idx="1"/>
          </p:nvPr>
        </p:nvSpPr>
        <p:spPr bwMode="auto">
          <a:xfrm>
            <a:off x="685800" y="1338263"/>
            <a:ext cx="7772400" cy="4605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8012759"/>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ctr" rtl="0" fontAlgn="base">
        <a:spcBef>
          <a:spcPct val="0"/>
        </a:spcBef>
        <a:spcAft>
          <a:spcPct val="0"/>
        </a:spcAft>
        <a:defRPr sz="4000" b="1">
          <a:solidFill>
            <a:srgbClr val="FFCC00"/>
          </a:solidFill>
          <a:latin typeface="+mj-lt"/>
          <a:ea typeface="+mj-ea"/>
          <a:cs typeface="+mj-cs"/>
        </a:defRPr>
      </a:lvl1pPr>
      <a:lvl2pPr algn="ctr" rtl="0" fontAlgn="base">
        <a:spcBef>
          <a:spcPct val="0"/>
        </a:spcBef>
        <a:spcAft>
          <a:spcPct val="0"/>
        </a:spcAft>
        <a:defRPr sz="4000" b="1">
          <a:solidFill>
            <a:srgbClr val="FFCC00"/>
          </a:solidFill>
          <a:latin typeface="Arial" charset="0"/>
        </a:defRPr>
      </a:lvl2pPr>
      <a:lvl3pPr algn="ctr" rtl="0" fontAlgn="base">
        <a:spcBef>
          <a:spcPct val="0"/>
        </a:spcBef>
        <a:spcAft>
          <a:spcPct val="0"/>
        </a:spcAft>
        <a:defRPr sz="4000" b="1">
          <a:solidFill>
            <a:srgbClr val="FFCC00"/>
          </a:solidFill>
          <a:latin typeface="Arial" charset="0"/>
        </a:defRPr>
      </a:lvl3pPr>
      <a:lvl4pPr algn="ctr" rtl="0" fontAlgn="base">
        <a:spcBef>
          <a:spcPct val="0"/>
        </a:spcBef>
        <a:spcAft>
          <a:spcPct val="0"/>
        </a:spcAft>
        <a:defRPr sz="4000" b="1">
          <a:solidFill>
            <a:srgbClr val="FFCC00"/>
          </a:solidFill>
          <a:latin typeface="Arial" charset="0"/>
        </a:defRPr>
      </a:lvl4pPr>
      <a:lvl5pPr algn="ctr" rtl="0" fontAlgn="base">
        <a:spcBef>
          <a:spcPct val="0"/>
        </a:spcBef>
        <a:spcAft>
          <a:spcPct val="0"/>
        </a:spcAft>
        <a:defRPr sz="4000" b="1">
          <a:solidFill>
            <a:srgbClr val="FFCC00"/>
          </a:solidFill>
          <a:latin typeface="Arial" charset="0"/>
        </a:defRPr>
      </a:lvl5pPr>
      <a:lvl6pPr marL="457200" algn="ctr" rtl="0" fontAlgn="base">
        <a:spcBef>
          <a:spcPct val="0"/>
        </a:spcBef>
        <a:spcAft>
          <a:spcPct val="0"/>
        </a:spcAft>
        <a:defRPr sz="4000" b="1">
          <a:solidFill>
            <a:srgbClr val="FFCC00"/>
          </a:solidFill>
          <a:latin typeface="Arial" charset="0"/>
        </a:defRPr>
      </a:lvl6pPr>
      <a:lvl7pPr marL="914400" algn="ctr" rtl="0" fontAlgn="base">
        <a:spcBef>
          <a:spcPct val="0"/>
        </a:spcBef>
        <a:spcAft>
          <a:spcPct val="0"/>
        </a:spcAft>
        <a:defRPr sz="4000" b="1">
          <a:solidFill>
            <a:srgbClr val="FFCC00"/>
          </a:solidFill>
          <a:latin typeface="Arial" charset="0"/>
        </a:defRPr>
      </a:lvl7pPr>
      <a:lvl8pPr marL="1371600" algn="ctr" rtl="0" fontAlgn="base">
        <a:spcBef>
          <a:spcPct val="0"/>
        </a:spcBef>
        <a:spcAft>
          <a:spcPct val="0"/>
        </a:spcAft>
        <a:defRPr sz="4000" b="1">
          <a:solidFill>
            <a:srgbClr val="FFCC00"/>
          </a:solidFill>
          <a:latin typeface="Arial" charset="0"/>
        </a:defRPr>
      </a:lvl8pPr>
      <a:lvl9pPr marL="1828800" algn="ctr" rtl="0" fontAlgn="base">
        <a:spcBef>
          <a:spcPct val="0"/>
        </a:spcBef>
        <a:spcAft>
          <a:spcPct val="0"/>
        </a:spcAft>
        <a:defRPr sz="4000" b="1">
          <a:solidFill>
            <a:srgbClr val="FFCC00"/>
          </a:solidFill>
          <a:latin typeface="Arial" charset="0"/>
        </a:defRPr>
      </a:lvl9pPr>
    </p:titleStyle>
    <p:bodyStyle>
      <a:lvl1pPr marL="342900" indent="-342900" algn="l" rtl="0" fontAlgn="base">
        <a:spcBef>
          <a:spcPct val="20000"/>
        </a:spcBef>
        <a:spcAft>
          <a:spcPct val="0"/>
        </a:spcAft>
        <a:buClr>
          <a:srgbClr val="FF9933"/>
        </a:buClr>
        <a:buChar char="•"/>
        <a:defRPr sz="3200">
          <a:solidFill>
            <a:schemeClr val="bg1"/>
          </a:solidFill>
          <a:latin typeface="+mn-lt"/>
          <a:ea typeface="+mn-ea"/>
          <a:cs typeface="+mn-cs"/>
        </a:defRPr>
      </a:lvl1pPr>
      <a:lvl2pPr marL="742950" indent="-285750" algn="l" rtl="0" fontAlgn="base">
        <a:spcBef>
          <a:spcPct val="20000"/>
        </a:spcBef>
        <a:spcAft>
          <a:spcPct val="0"/>
        </a:spcAft>
        <a:buClr>
          <a:srgbClr val="FF9933"/>
        </a:buClr>
        <a:buChar char="–"/>
        <a:defRPr sz="2800">
          <a:solidFill>
            <a:schemeClr val="bg1"/>
          </a:solidFill>
          <a:latin typeface="+mn-lt"/>
        </a:defRPr>
      </a:lvl2pPr>
      <a:lvl3pPr marL="1143000" indent="-228600" algn="l" rtl="0" fontAlgn="base">
        <a:spcBef>
          <a:spcPct val="20000"/>
        </a:spcBef>
        <a:spcAft>
          <a:spcPct val="0"/>
        </a:spcAft>
        <a:buClr>
          <a:srgbClr val="FF9933"/>
        </a:buClr>
        <a:buChar char="•"/>
        <a:defRPr sz="2400">
          <a:solidFill>
            <a:schemeClr val="bg1"/>
          </a:solidFill>
          <a:latin typeface="+mn-lt"/>
        </a:defRPr>
      </a:lvl3pPr>
      <a:lvl4pPr marL="1600200" indent="-228600" algn="l" rtl="0" fontAlgn="base">
        <a:spcBef>
          <a:spcPct val="20000"/>
        </a:spcBef>
        <a:spcAft>
          <a:spcPct val="0"/>
        </a:spcAft>
        <a:buClr>
          <a:srgbClr val="FF9933"/>
        </a:buClr>
        <a:buChar char="–"/>
        <a:defRPr sz="2000">
          <a:solidFill>
            <a:schemeClr val="bg1"/>
          </a:solidFill>
          <a:latin typeface="+mn-lt"/>
        </a:defRPr>
      </a:lvl4pPr>
      <a:lvl5pPr marL="2057400" indent="-228600" algn="l" rtl="0" fontAlgn="base">
        <a:spcBef>
          <a:spcPct val="20000"/>
        </a:spcBef>
        <a:spcAft>
          <a:spcPct val="0"/>
        </a:spcAft>
        <a:buClr>
          <a:srgbClr val="FF9933"/>
        </a:buClr>
        <a:buChar char="»"/>
        <a:defRPr sz="2000">
          <a:solidFill>
            <a:schemeClr val="bg1"/>
          </a:solidFill>
          <a:latin typeface="+mn-lt"/>
        </a:defRPr>
      </a:lvl5pPr>
      <a:lvl6pPr marL="2514600" indent="-228600" algn="l" rtl="0" fontAlgn="base">
        <a:spcBef>
          <a:spcPct val="20000"/>
        </a:spcBef>
        <a:spcAft>
          <a:spcPct val="0"/>
        </a:spcAft>
        <a:buClr>
          <a:srgbClr val="FF9933"/>
        </a:buClr>
        <a:buChar char="»"/>
        <a:defRPr sz="2000">
          <a:solidFill>
            <a:schemeClr val="bg1"/>
          </a:solidFill>
          <a:latin typeface="+mn-lt"/>
        </a:defRPr>
      </a:lvl6pPr>
      <a:lvl7pPr marL="2971800" indent="-228600" algn="l" rtl="0" fontAlgn="base">
        <a:spcBef>
          <a:spcPct val="20000"/>
        </a:spcBef>
        <a:spcAft>
          <a:spcPct val="0"/>
        </a:spcAft>
        <a:buClr>
          <a:srgbClr val="FF9933"/>
        </a:buClr>
        <a:buChar char="»"/>
        <a:defRPr sz="2000">
          <a:solidFill>
            <a:schemeClr val="bg1"/>
          </a:solidFill>
          <a:latin typeface="+mn-lt"/>
        </a:defRPr>
      </a:lvl7pPr>
      <a:lvl8pPr marL="3429000" indent="-228600" algn="l" rtl="0" fontAlgn="base">
        <a:spcBef>
          <a:spcPct val="20000"/>
        </a:spcBef>
        <a:spcAft>
          <a:spcPct val="0"/>
        </a:spcAft>
        <a:buClr>
          <a:srgbClr val="FF9933"/>
        </a:buClr>
        <a:buChar char="»"/>
        <a:defRPr sz="2000">
          <a:solidFill>
            <a:schemeClr val="bg1"/>
          </a:solidFill>
          <a:latin typeface="+mn-lt"/>
        </a:defRPr>
      </a:lvl8pPr>
      <a:lvl9pPr marL="3886200" indent="-228600" algn="l" rtl="0" fontAlgn="base">
        <a:spcBef>
          <a:spcPct val="20000"/>
        </a:spcBef>
        <a:spcAft>
          <a:spcPct val="0"/>
        </a:spcAft>
        <a:buClr>
          <a:srgbClr val="FF9933"/>
        </a:buClr>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BEA89B30-4A7A-4DE5-A097-3CACE5708DD2}" type="datetimeFigureOut">
              <a:rPr lang="en-US">
                <a:solidFill>
                  <a:prstClr val="black">
                    <a:tint val="75000"/>
                  </a:prstClr>
                </a:solidFill>
              </a:rPr>
              <a:pPr>
                <a:defRPr/>
              </a:pPr>
              <a:t>9/11/2017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86B58238-EFEE-4833-81A2-E8C9481B8FA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38534098"/>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bwMode="auto">
          <a:xfrm>
            <a:off x="685800" y="4572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9216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1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kumimoji="1" sz="1400">
                <a:solidFill>
                  <a:schemeClr val="bg2"/>
                </a:solidFill>
                <a:latin typeface="Times New Roman" pitchFamily="18" charset="0"/>
              </a:defRPr>
            </a:lvl1pPr>
          </a:lstStyle>
          <a:p>
            <a:fld id="{1FC4DAE4-D1B3-4D0F-9AFA-D07D863BDCD6}" type="datetimeFigureOut">
              <a:rPr lang="en-US">
                <a:solidFill>
                  <a:srgbClr val="393939"/>
                </a:solidFill>
              </a:rPr>
              <a:pPr/>
              <a:t>9/11/2017</a:t>
            </a:fld>
            <a:endParaRPr lang="en-US">
              <a:solidFill>
                <a:srgbClr val="393939"/>
              </a:solidFill>
            </a:endParaRPr>
          </a:p>
        </p:txBody>
      </p:sp>
      <p:sp>
        <p:nvSpPr>
          <p:cNvPr id="921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kumimoji="1" sz="1400">
                <a:solidFill>
                  <a:schemeClr val="bg2"/>
                </a:solidFill>
                <a:latin typeface="Times New Roman" pitchFamily="18" charset="0"/>
              </a:defRPr>
            </a:lvl1pPr>
          </a:lstStyle>
          <a:p>
            <a:endParaRPr lang="en-US">
              <a:solidFill>
                <a:srgbClr val="393939"/>
              </a:solidFill>
            </a:endParaRPr>
          </a:p>
        </p:txBody>
      </p:sp>
      <p:sp>
        <p:nvSpPr>
          <p:cNvPr id="921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kumimoji="1" sz="1400">
                <a:solidFill>
                  <a:schemeClr val="bg2"/>
                </a:solidFill>
                <a:latin typeface="Times New Roman" pitchFamily="18" charset="0"/>
              </a:defRPr>
            </a:lvl1pPr>
          </a:lstStyle>
          <a:p>
            <a:fld id="{3336A777-0DE1-466A-ACD8-87FA2D8CAA0F}" type="slidenum">
              <a:rPr lang="en-US">
                <a:solidFill>
                  <a:srgbClr val="393939"/>
                </a:solidFill>
              </a:rPr>
              <a:pPr/>
              <a:t>‹#›</a:t>
            </a:fld>
            <a:endParaRPr lang="en-US">
              <a:solidFill>
                <a:srgbClr val="393939"/>
              </a:solidFill>
            </a:endParaRPr>
          </a:p>
        </p:txBody>
      </p:sp>
    </p:spTree>
    <p:extLst>
      <p:ext uri="{BB962C8B-B14F-4D97-AF65-F5344CB8AC3E}">
        <p14:creationId xmlns:p14="http://schemas.microsoft.com/office/powerpoint/2010/main" val="953789180"/>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l" rtl="0" fontAlgn="base">
        <a:spcBef>
          <a:spcPct val="0"/>
        </a:spcBef>
        <a:spcAft>
          <a:spcPct val="0"/>
        </a:spcAft>
        <a:defRPr kumimoji="1" sz="4400">
          <a:solidFill>
            <a:schemeClr val="tx2"/>
          </a:solidFill>
          <a:latin typeface="+mj-lt"/>
          <a:ea typeface="+mj-ea"/>
          <a:cs typeface="+mj-cs"/>
        </a:defRPr>
      </a:lvl1pPr>
      <a:lvl2pPr algn="l" rtl="0" fontAlgn="base">
        <a:spcBef>
          <a:spcPct val="0"/>
        </a:spcBef>
        <a:spcAft>
          <a:spcPct val="0"/>
        </a:spcAft>
        <a:defRPr kumimoji="1" sz="4400">
          <a:solidFill>
            <a:schemeClr val="tx2"/>
          </a:solidFill>
          <a:latin typeface="Arial" charset="0"/>
        </a:defRPr>
      </a:lvl2pPr>
      <a:lvl3pPr algn="l" rtl="0" fontAlgn="base">
        <a:spcBef>
          <a:spcPct val="0"/>
        </a:spcBef>
        <a:spcAft>
          <a:spcPct val="0"/>
        </a:spcAft>
        <a:defRPr kumimoji="1" sz="4400">
          <a:solidFill>
            <a:schemeClr val="tx2"/>
          </a:solidFill>
          <a:latin typeface="Arial" charset="0"/>
        </a:defRPr>
      </a:lvl3pPr>
      <a:lvl4pPr algn="l" rtl="0" fontAlgn="base">
        <a:spcBef>
          <a:spcPct val="0"/>
        </a:spcBef>
        <a:spcAft>
          <a:spcPct val="0"/>
        </a:spcAft>
        <a:defRPr kumimoji="1" sz="4400">
          <a:solidFill>
            <a:schemeClr val="tx2"/>
          </a:solidFill>
          <a:latin typeface="Arial" charset="0"/>
        </a:defRPr>
      </a:lvl4pPr>
      <a:lvl5pPr algn="l" rtl="0" fontAlgn="base">
        <a:spcBef>
          <a:spcPct val="0"/>
        </a:spcBef>
        <a:spcAft>
          <a:spcPct val="0"/>
        </a:spcAft>
        <a:defRPr kumimoji="1" sz="4400">
          <a:solidFill>
            <a:schemeClr val="tx2"/>
          </a:solidFill>
          <a:latin typeface="Arial" charset="0"/>
        </a:defRPr>
      </a:lvl5pPr>
      <a:lvl6pPr marL="457200" algn="l" rtl="0" fontAlgn="base">
        <a:spcBef>
          <a:spcPct val="0"/>
        </a:spcBef>
        <a:spcAft>
          <a:spcPct val="0"/>
        </a:spcAft>
        <a:defRPr kumimoji="1" sz="4400">
          <a:solidFill>
            <a:schemeClr val="tx2"/>
          </a:solidFill>
          <a:latin typeface="Arial" charset="0"/>
        </a:defRPr>
      </a:lvl6pPr>
      <a:lvl7pPr marL="914400" algn="l" rtl="0" fontAlgn="base">
        <a:spcBef>
          <a:spcPct val="0"/>
        </a:spcBef>
        <a:spcAft>
          <a:spcPct val="0"/>
        </a:spcAft>
        <a:defRPr kumimoji="1" sz="4400">
          <a:solidFill>
            <a:schemeClr val="tx2"/>
          </a:solidFill>
          <a:latin typeface="Arial" charset="0"/>
        </a:defRPr>
      </a:lvl7pPr>
      <a:lvl8pPr marL="1371600" algn="l" rtl="0" fontAlgn="base">
        <a:spcBef>
          <a:spcPct val="0"/>
        </a:spcBef>
        <a:spcAft>
          <a:spcPct val="0"/>
        </a:spcAft>
        <a:defRPr kumimoji="1" sz="4400">
          <a:solidFill>
            <a:schemeClr val="tx2"/>
          </a:solidFill>
          <a:latin typeface="Arial" charset="0"/>
        </a:defRPr>
      </a:lvl8pPr>
      <a:lvl9pPr marL="1828800" algn="l" rtl="0" fontAlgn="base">
        <a:spcBef>
          <a:spcPct val="0"/>
        </a:spcBef>
        <a:spcAft>
          <a:spcPct val="0"/>
        </a:spcAft>
        <a:defRPr kumimoji="1" sz="4400">
          <a:solidFill>
            <a:schemeClr val="tx2"/>
          </a:solidFill>
          <a:latin typeface="Arial" charset="0"/>
        </a:defRPr>
      </a:lvl9pPr>
    </p:titleStyle>
    <p:bodyStyle>
      <a:lvl1pPr marL="342900" indent="-342900" algn="l" rtl="0" fontAlgn="base">
        <a:spcBef>
          <a:spcPct val="20000"/>
        </a:spcBef>
        <a:spcAft>
          <a:spcPct val="0"/>
        </a:spcAft>
        <a:buClr>
          <a:schemeClr val="bg2"/>
        </a:buClr>
        <a:buFont typeface="Monotype Sorts" charset="2"/>
        <a:buBlip>
          <a:blip r:embed="rId14"/>
        </a:buBlip>
        <a:defRPr kumimoji="1" sz="3200">
          <a:solidFill>
            <a:schemeClr val="tx1"/>
          </a:solidFill>
          <a:latin typeface="+mn-lt"/>
          <a:ea typeface="+mn-ea"/>
          <a:cs typeface="+mn-cs"/>
        </a:defRPr>
      </a:lvl1pPr>
      <a:lvl2pPr marL="742950" indent="-285750" algn="l" rtl="0" fontAlgn="base">
        <a:spcBef>
          <a:spcPct val="20000"/>
        </a:spcBef>
        <a:spcAft>
          <a:spcPct val="0"/>
        </a:spcAft>
        <a:buClr>
          <a:schemeClr val="bg2"/>
        </a:buClr>
        <a:buChar char="•"/>
        <a:defRPr kumimoji="1" sz="2800">
          <a:solidFill>
            <a:schemeClr val="tx1"/>
          </a:solidFill>
          <a:latin typeface="+mn-lt"/>
        </a:defRPr>
      </a:lvl2pPr>
      <a:lvl3pPr marL="1143000" indent="-228600" algn="l" rtl="0" fontAlgn="base">
        <a:spcBef>
          <a:spcPct val="20000"/>
        </a:spcBef>
        <a:spcAft>
          <a:spcPct val="0"/>
        </a:spcAft>
        <a:buClr>
          <a:schemeClr val="bg2"/>
        </a:buClr>
        <a:buChar char="•"/>
        <a:defRPr kumimoji="1" sz="2400">
          <a:solidFill>
            <a:schemeClr val="tx1"/>
          </a:solidFill>
          <a:latin typeface="+mn-lt"/>
        </a:defRPr>
      </a:lvl3pPr>
      <a:lvl4pPr marL="1600200" indent="-228600" algn="l" rtl="0" fontAlgn="base">
        <a:spcBef>
          <a:spcPct val="20000"/>
        </a:spcBef>
        <a:spcAft>
          <a:spcPct val="0"/>
        </a:spcAft>
        <a:buClr>
          <a:schemeClr val="bg2"/>
        </a:buClr>
        <a:buChar char="•"/>
        <a:defRPr kumimoji="1" sz="2000">
          <a:solidFill>
            <a:schemeClr val="tx1"/>
          </a:solidFill>
          <a:latin typeface="Times New Roman" pitchFamily="18" charset="0"/>
        </a:defRPr>
      </a:lvl4pPr>
      <a:lvl5pPr marL="2057400" indent="-228600" algn="l" rtl="0" fontAlgn="base">
        <a:spcBef>
          <a:spcPct val="20000"/>
        </a:spcBef>
        <a:spcAft>
          <a:spcPct val="0"/>
        </a:spcAft>
        <a:buClr>
          <a:schemeClr val="bg2"/>
        </a:buClr>
        <a:buChar char="•"/>
        <a:defRPr kumimoji="1" sz="2000">
          <a:solidFill>
            <a:schemeClr val="tx1"/>
          </a:solidFill>
          <a:latin typeface="Times New Roman" pitchFamily="18" charset="0"/>
        </a:defRPr>
      </a:lvl5pPr>
      <a:lvl6pPr marL="2514600" indent="-228600" algn="l" rtl="0" fontAlgn="base">
        <a:spcBef>
          <a:spcPct val="20000"/>
        </a:spcBef>
        <a:spcAft>
          <a:spcPct val="0"/>
        </a:spcAft>
        <a:buClr>
          <a:schemeClr val="bg2"/>
        </a:buClr>
        <a:buChar char="•"/>
        <a:defRPr kumimoji="1" sz="2000">
          <a:solidFill>
            <a:schemeClr val="tx1"/>
          </a:solidFill>
          <a:latin typeface="Times New Roman" pitchFamily="18" charset="0"/>
        </a:defRPr>
      </a:lvl6pPr>
      <a:lvl7pPr marL="2971800" indent="-228600" algn="l" rtl="0" fontAlgn="base">
        <a:spcBef>
          <a:spcPct val="20000"/>
        </a:spcBef>
        <a:spcAft>
          <a:spcPct val="0"/>
        </a:spcAft>
        <a:buClr>
          <a:schemeClr val="bg2"/>
        </a:buClr>
        <a:buChar char="•"/>
        <a:defRPr kumimoji="1" sz="2000">
          <a:solidFill>
            <a:schemeClr val="tx1"/>
          </a:solidFill>
          <a:latin typeface="Times New Roman" pitchFamily="18" charset="0"/>
        </a:defRPr>
      </a:lvl7pPr>
      <a:lvl8pPr marL="3429000" indent="-228600" algn="l" rtl="0" fontAlgn="base">
        <a:spcBef>
          <a:spcPct val="20000"/>
        </a:spcBef>
        <a:spcAft>
          <a:spcPct val="0"/>
        </a:spcAft>
        <a:buClr>
          <a:schemeClr val="bg2"/>
        </a:buClr>
        <a:buChar char="•"/>
        <a:defRPr kumimoji="1" sz="2000">
          <a:solidFill>
            <a:schemeClr val="tx1"/>
          </a:solidFill>
          <a:latin typeface="Times New Roman" pitchFamily="18" charset="0"/>
        </a:defRPr>
      </a:lvl8pPr>
      <a:lvl9pPr marL="3886200" indent="-228600" algn="l" rtl="0" fontAlgn="base">
        <a:spcBef>
          <a:spcPct val="20000"/>
        </a:spcBef>
        <a:spcAft>
          <a:spcPct val="0"/>
        </a:spcAft>
        <a:buClr>
          <a:schemeClr val="bg2"/>
        </a:buClr>
        <a:buChar char="•"/>
        <a:defRPr kumimoji="1" sz="2000">
          <a:solidFill>
            <a:schemeClr val="tx1"/>
          </a:solidFill>
          <a:latin typeface="Times New Roman"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608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fld id="{E8D7998F-F89B-4B70-99CC-B4DD9DF5724A}" type="datetimeFigureOut">
              <a:rPr lang="en-US">
                <a:solidFill>
                  <a:srgbClr val="000000"/>
                </a:solidFill>
                <a:latin typeface="Arial" charset="0"/>
              </a:rPr>
              <a:pPr>
                <a:defRPr/>
              </a:pPr>
              <a:t>9/11/2017</a:t>
            </a:fld>
            <a:endParaRPr lang="en-US">
              <a:solidFill>
                <a:srgbClr val="000000"/>
              </a:solidFill>
              <a:latin typeface="Arial" charset="0"/>
            </a:endParaRPr>
          </a:p>
        </p:txBody>
      </p:sp>
      <p:sp>
        <p:nvSpPr>
          <p:cNvPr id="4608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latin typeface="Arial" charset="0"/>
            </a:endParaRPr>
          </a:p>
        </p:txBody>
      </p:sp>
      <p:sp>
        <p:nvSpPr>
          <p:cNvPr id="4608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2E67595A-22CF-409F-B55B-0E6494CD73BD}"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214482507"/>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bwMode="auto">
          <a:xfrm>
            <a:off x="685800" y="4572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6589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589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kumimoji="1" sz="1400">
                <a:solidFill>
                  <a:schemeClr val="bg2"/>
                </a:solidFill>
                <a:latin typeface="Times New Roman" pitchFamily="18" charset="0"/>
                <a:cs typeface="Arial" charset="0"/>
              </a:defRPr>
            </a:lvl1pPr>
          </a:lstStyle>
          <a:p>
            <a:fld id="{04405A5A-FBF8-4EC8-AEB2-B27C25627112}" type="datetimeFigureOut">
              <a:rPr lang="en-US">
                <a:solidFill>
                  <a:srgbClr val="393939"/>
                </a:solidFill>
              </a:rPr>
              <a:pPr/>
              <a:t>9/11/2017</a:t>
            </a:fld>
            <a:endParaRPr lang="en-US">
              <a:solidFill>
                <a:srgbClr val="393939"/>
              </a:solidFill>
            </a:endParaRPr>
          </a:p>
        </p:txBody>
      </p:sp>
      <p:sp>
        <p:nvSpPr>
          <p:cNvPr id="16589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kumimoji="1" sz="1400">
                <a:solidFill>
                  <a:schemeClr val="bg2"/>
                </a:solidFill>
                <a:latin typeface="Times New Roman" pitchFamily="18" charset="0"/>
                <a:cs typeface="Arial" charset="0"/>
              </a:defRPr>
            </a:lvl1pPr>
          </a:lstStyle>
          <a:p>
            <a:endParaRPr lang="en-US">
              <a:solidFill>
                <a:srgbClr val="393939"/>
              </a:solidFill>
            </a:endParaRPr>
          </a:p>
        </p:txBody>
      </p:sp>
      <p:sp>
        <p:nvSpPr>
          <p:cNvPr id="16589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kumimoji="1" sz="1400">
                <a:solidFill>
                  <a:schemeClr val="bg2"/>
                </a:solidFill>
                <a:latin typeface="Times New Roman" pitchFamily="18" charset="0"/>
                <a:cs typeface="Arial" charset="0"/>
              </a:defRPr>
            </a:lvl1pPr>
          </a:lstStyle>
          <a:p>
            <a:fld id="{D6C1811D-6240-4534-80F9-61C838C4975D}" type="slidenum">
              <a:rPr lang="en-US">
                <a:solidFill>
                  <a:srgbClr val="393939"/>
                </a:solidFill>
              </a:rPr>
              <a:pPr/>
              <a:t>‹#›</a:t>
            </a:fld>
            <a:endParaRPr lang="en-US">
              <a:solidFill>
                <a:srgbClr val="393939"/>
              </a:solidFill>
            </a:endParaRPr>
          </a:p>
        </p:txBody>
      </p:sp>
    </p:spTree>
    <p:extLst>
      <p:ext uri="{BB962C8B-B14F-4D97-AF65-F5344CB8AC3E}">
        <p14:creationId xmlns:p14="http://schemas.microsoft.com/office/powerpoint/2010/main" val="3299029516"/>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l" rtl="0" fontAlgn="base">
        <a:spcBef>
          <a:spcPct val="0"/>
        </a:spcBef>
        <a:spcAft>
          <a:spcPct val="0"/>
        </a:spcAft>
        <a:defRPr kumimoji="1" sz="4400">
          <a:solidFill>
            <a:schemeClr val="tx2"/>
          </a:solidFill>
          <a:latin typeface="+mj-lt"/>
          <a:ea typeface="+mj-ea"/>
          <a:cs typeface="+mj-cs"/>
        </a:defRPr>
      </a:lvl1pPr>
      <a:lvl2pPr algn="l" rtl="0" fontAlgn="base">
        <a:spcBef>
          <a:spcPct val="0"/>
        </a:spcBef>
        <a:spcAft>
          <a:spcPct val="0"/>
        </a:spcAft>
        <a:defRPr kumimoji="1" sz="4400">
          <a:solidFill>
            <a:schemeClr val="tx2"/>
          </a:solidFill>
          <a:latin typeface="Arial" charset="0"/>
        </a:defRPr>
      </a:lvl2pPr>
      <a:lvl3pPr algn="l" rtl="0" fontAlgn="base">
        <a:spcBef>
          <a:spcPct val="0"/>
        </a:spcBef>
        <a:spcAft>
          <a:spcPct val="0"/>
        </a:spcAft>
        <a:defRPr kumimoji="1" sz="4400">
          <a:solidFill>
            <a:schemeClr val="tx2"/>
          </a:solidFill>
          <a:latin typeface="Arial" charset="0"/>
        </a:defRPr>
      </a:lvl3pPr>
      <a:lvl4pPr algn="l" rtl="0" fontAlgn="base">
        <a:spcBef>
          <a:spcPct val="0"/>
        </a:spcBef>
        <a:spcAft>
          <a:spcPct val="0"/>
        </a:spcAft>
        <a:defRPr kumimoji="1" sz="4400">
          <a:solidFill>
            <a:schemeClr val="tx2"/>
          </a:solidFill>
          <a:latin typeface="Arial" charset="0"/>
        </a:defRPr>
      </a:lvl4pPr>
      <a:lvl5pPr algn="l" rtl="0" fontAlgn="base">
        <a:spcBef>
          <a:spcPct val="0"/>
        </a:spcBef>
        <a:spcAft>
          <a:spcPct val="0"/>
        </a:spcAft>
        <a:defRPr kumimoji="1" sz="4400">
          <a:solidFill>
            <a:schemeClr val="tx2"/>
          </a:solidFill>
          <a:latin typeface="Arial" charset="0"/>
        </a:defRPr>
      </a:lvl5pPr>
      <a:lvl6pPr marL="457200" algn="l" rtl="0" fontAlgn="base">
        <a:spcBef>
          <a:spcPct val="0"/>
        </a:spcBef>
        <a:spcAft>
          <a:spcPct val="0"/>
        </a:spcAft>
        <a:defRPr kumimoji="1" sz="4400">
          <a:solidFill>
            <a:schemeClr val="tx2"/>
          </a:solidFill>
          <a:latin typeface="Arial" charset="0"/>
        </a:defRPr>
      </a:lvl6pPr>
      <a:lvl7pPr marL="914400" algn="l" rtl="0" fontAlgn="base">
        <a:spcBef>
          <a:spcPct val="0"/>
        </a:spcBef>
        <a:spcAft>
          <a:spcPct val="0"/>
        </a:spcAft>
        <a:defRPr kumimoji="1" sz="4400">
          <a:solidFill>
            <a:schemeClr val="tx2"/>
          </a:solidFill>
          <a:latin typeface="Arial" charset="0"/>
        </a:defRPr>
      </a:lvl7pPr>
      <a:lvl8pPr marL="1371600" algn="l" rtl="0" fontAlgn="base">
        <a:spcBef>
          <a:spcPct val="0"/>
        </a:spcBef>
        <a:spcAft>
          <a:spcPct val="0"/>
        </a:spcAft>
        <a:defRPr kumimoji="1" sz="4400">
          <a:solidFill>
            <a:schemeClr val="tx2"/>
          </a:solidFill>
          <a:latin typeface="Arial" charset="0"/>
        </a:defRPr>
      </a:lvl8pPr>
      <a:lvl9pPr marL="1828800" algn="l" rtl="0" fontAlgn="base">
        <a:spcBef>
          <a:spcPct val="0"/>
        </a:spcBef>
        <a:spcAft>
          <a:spcPct val="0"/>
        </a:spcAft>
        <a:defRPr kumimoji="1" sz="4400">
          <a:solidFill>
            <a:schemeClr val="tx2"/>
          </a:solidFill>
          <a:latin typeface="Arial" charset="0"/>
        </a:defRPr>
      </a:lvl9pPr>
    </p:titleStyle>
    <p:bodyStyle>
      <a:lvl1pPr marL="342900" indent="-342900" algn="l" rtl="0" fontAlgn="base">
        <a:spcBef>
          <a:spcPct val="20000"/>
        </a:spcBef>
        <a:spcAft>
          <a:spcPct val="0"/>
        </a:spcAft>
        <a:buClr>
          <a:schemeClr val="bg2"/>
        </a:buClr>
        <a:buFont typeface="Monotype Sorts" charset="2"/>
        <a:buBlip>
          <a:blip r:embed="rId14"/>
        </a:buBlip>
        <a:defRPr kumimoji="1" sz="3200">
          <a:solidFill>
            <a:schemeClr val="tx1"/>
          </a:solidFill>
          <a:latin typeface="+mn-lt"/>
          <a:ea typeface="+mn-ea"/>
          <a:cs typeface="+mn-cs"/>
        </a:defRPr>
      </a:lvl1pPr>
      <a:lvl2pPr marL="742950" indent="-285750" algn="l" rtl="0" fontAlgn="base">
        <a:spcBef>
          <a:spcPct val="20000"/>
        </a:spcBef>
        <a:spcAft>
          <a:spcPct val="0"/>
        </a:spcAft>
        <a:buClr>
          <a:schemeClr val="bg2"/>
        </a:buClr>
        <a:buChar char="•"/>
        <a:defRPr kumimoji="1" sz="2800">
          <a:solidFill>
            <a:schemeClr val="tx1"/>
          </a:solidFill>
          <a:latin typeface="+mn-lt"/>
        </a:defRPr>
      </a:lvl2pPr>
      <a:lvl3pPr marL="1143000" indent="-228600" algn="l" rtl="0" fontAlgn="base">
        <a:spcBef>
          <a:spcPct val="20000"/>
        </a:spcBef>
        <a:spcAft>
          <a:spcPct val="0"/>
        </a:spcAft>
        <a:buClr>
          <a:schemeClr val="bg2"/>
        </a:buClr>
        <a:buChar char="•"/>
        <a:defRPr kumimoji="1" sz="2400">
          <a:solidFill>
            <a:schemeClr val="tx1"/>
          </a:solidFill>
          <a:latin typeface="+mn-lt"/>
        </a:defRPr>
      </a:lvl3pPr>
      <a:lvl4pPr marL="1600200" indent="-228600" algn="l" rtl="0" fontAlgn="base">
        <a:spcBef>
          <a:spcPct val="20000"/>
        </a:spcBef>
        <a:spcAft>
          <a:spcPct val="0"/>
        </a:spcAft>
        <a:buClr>
          <a:schemeClr val="bg2"/>
        </a:buClr>
        <a:buChar char="•"/>
        <a:defRPr kumimoji="1" sz="2000">
          <a:solidFill>
            <a:schemeClr val="tx1"/>
          </a:solidFill>
          <a:latin typeface="Times New Roman" pitchFamily="18" charset="0"/>
        </a:defRPr>
      </a:lvl4pPr>
      <a:lvl5pPr marL="2057400" indent="-228600" algn="l" rtl="0" fontAlgn="base">
        <a:spcBef>
          <a:spcPct val="20000"/>
        </a:spcBef>
        <a:spcAft>
          <a:spcPct val="0"/>
        </a:spcAft>
        <a:buClr>
          <a:schemeClr val="bg2"/>
        </a:buClr>
        <a:buChar char="•"/>
        <a:defRPr kumimoji="1" sz="2000">
          <a:solidFill>
            <a:schemeClr val="tx1"/>
          </a:solidFill>
          <a:latin typeface="Times New Roman" pitchFamily="18" charset="0"/>
        </a:defRPr>
      </a:lvl5pPr>
      <a:lvl6pPr marL="2514600" indent="-228600" algn="l" rtl="0" fontAlgn="base">
        <a:spcBef>
          <a:spcPct val="20000"/>
        </a:spcBef>
        <a:spcAft>
          <a:spcPct val="0"/>
        </a:spcAft>
        <a:buClr>
          <a:schemeClr val="bg2"/>
        </a:buClr>
        <a:buChar char="•"/>
        <a:defRPr kumimoji="1" sz="2000">
          <a:solidFill>
            <a:schemeClr val="tx1"/>
          </a:solidFill>
          <a:latin typeface="Times New Roman" pitchFamily="18" charset="0"/>
        </a:defRPr>
      </a:lvl6pPr>
      <a:lvl7pPr marL="2971800" indent="-228600" algn="l" rtl="0" fontAlgn="base">
        <a:spcBef>
          <a:spcPct val="20000"/>
        </a:spcBef>
        <a:spcAft>
          <a:spcPct val="0"/>
        </a:spcAft>
        <a:buClr>
          <a:schemeClr val="bg2"/>
        </a:buClr>
        <a:buChar char="•"/>
        <a:defRPr kumimoji="1" sz="2000">
          <a:solidFill>
            <a:schemeClr val="tx1"/>
          </a:solidFill>
          <a:latin typeface="Times New Roman" pitchFamily="18" charset="0"/>
        </a:defRPr>
      </a:lvl7pPr>
      <a:lvl8pPr marL="3429000" indent="-228600" algn="l" rtl="0" fontAlgn="base">
        <a:spcBef>
          <a:spcPct val="20000"/>
        </a:spcBef>
        <a:spcAft>
          <a:spcPct val="0"/>
        </a:spcAft>
        <a:buClr>
          <a:schemeClr val="bg2"/>
        </a:buClr>
        <a:buChar char="•"/>
        <a:defRPr kumimoji="1" sz="2000">
          <a:solidFill>
            <a:schemeClr val="tx1"/>
          </a:solidFill>
          <a:latin typeface="Times New Roman" pitchFamily="18" charset="0"/>
        </a:defRPr>
      </a:lvl8pPr>
      <a:lvl9pPr marL="3886200" indent="-228600" algn="l" rtl="0" fontAlgn="base">
        <a:spcBef>
          <a:spcPct val="20000"/>
        </a:spcBef>
        <a:spcAft>
          <a:spcPct val="0"/>
        </a:spcAft>
        <a:buClr>
          <a:schemeClr val="bg2"/>
        </a:buClr>
        <a:buChar char="•"/>
        <a:defRPr kumimoji="1" sz="2000">
          <a:solidFill>
            <a:schemeClr val="tx1"/>
          </a:solidFill>
          <a:latin typeface="Times New Roman"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1 Marcador de título"/>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a:t>Haga clic para modificar el estilo de título del patrón</a:t>
            </a:r>
            <a:endParaRPr lang="es-MX"/>
          </a:p>
        </p:txBody>
      </p:sp>
      <p:sp>
        <p:nvSpPr>
          <p:cNvPr id="1027" name="2 Marcador de texto"/>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6161BA49-AA00-45C7-B6F3-6DCA5C0AD7F0}" type="datetimeFigureOut">
              <a:rPr lang="es-ES">
                <a:solidFill>
                  <a:prstClr val="black">
                    <a:tint val="75000"/>
                  </a:prstClr>
                </a:solidFill>
              </a:rPr>
              <a:pPr>
                <a:defRPr/>
              </a:pPr>
              <a:t>11/09/2017</a:t>
            </a:fld>
            <a:endParaRPr lang="es-MX">
              <a:solidFill>
                <a:prstClr val="black">
                  <a:tint val="75000"/>
                </a:prstClr>
              </a:solidFill>
            </a:endParaRP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s-MX">
              <a:solidFill>
                <a:prstClr val="black">
                  <a:tint val="75000"/>
                </a:prstClr>
              </a:solidFill>
            </a:endParaRP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E86509EC-FAF3-40A1-83B0-82CD25BA0F49}" type="slidenum">
              <a:rPr lang="es-MX">
                <a:solidFill>
                  <a:prstClr val="black">
                    <a:tint val="75000"/>
                  </a:prstClr>
                </a:solidFill>
              </a:rPr>
              <a:pPr>
                <a:defRPr/>
              </a:pPr>
              <a:t>‹#›</a:t>
            </a:fld>
            <a:endParaRPr lang="es-MX">
              <a:solidFill>
                <a:prstClr val="black">
                  <a:tint val="75000"/>
                </a:prstClr>
              </a:solidFill>
            </a:endParaRPr>
          </a:p>
        </p:txBody>
      </p:sp>
    </p:spTree>
    <p:extLst>
      <p:ext uri="{BB962C8B-B14F-4D97-AF65-F5344CB8AC3E}">
        <p14:creationId xmlns:p14="http://schemas.microsoft.com/office/powerpoint/2010/main" val="3267469113"/>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6281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628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fld id="{68624FE3-3375-4B36-A22A-4B02AF78A64A}" type="datetimeFigureOut">
              <a:rPr lang="en-GB">
                <a:solidFill>
                  <a:srgbClr val="000000"/>
                </a:solidFill>
                <a:latin typeface="Arial" charset="0"/>
              </a:rPr>
              <a:pPr/>
              <a:t>11/09/2017</a:t>
            </a:fld>
            <a:endParaRPr lang="en-GB">
              <a:solidFill>
                <a:srgbClr val="000000"/>
              </a:solidFill>
              <a:latin typeface="Arial" charset="0"/>
            </a:endParaRPr>
          </a:p>
        </p:txBody>
      </p:sp>
      <p:sp>
        <p:nvSpPr>
          <p:cNvPr id="1628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endParaRPr lang="en-GB">
              <a:solidFill>
                <a:srgbClr val="000000"/>
              </a:solidFill>
              <a:latin typeface="Arial" charset="0"/>
            </a:endParaRPr>
          </a:p>
        </p:txBody>
      </p:sp>
      <p:sp>
        <p:nvSpPr>
          <p:cNvPr id="1628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fld id="{55F5B29F-09E2-4DF3-A3F2-3524DAFAEB2C}" type="slidenum">
              <a:rPr lang="en-GB">
                <a:solidFill>
                  <a:srgbClr val="000000"/>
                </a:solidFill>
                <a:latin typeface="Arial" charset="0"/>
              </a:rPr>
              <a:pPr/>
              <a:t>‹#›</a:t>
            </a:fld>
            <a:endParaRPr lang="en-GB">
              <a:solidFill>
                <a:srgbClr val="000000"/>
              </a:solidFill>
              <a:latin typeface="Arial" charset="0"/>
            </a:endParaRPr>
          </a:p>
        </p:txBody>
      </p:sp>
    </p:spTree>
    <p:extLst>
      <p:ext uri="{BB962C8B-B14F-4D97-AF65-F5344CB8AC3E}">
        <p14:creationId xmlns:p14="http://schemas.microsoft.com/office/powerpoint/2010/main" val="3672608461"/>
      </p:ext>
    </p:extLst>
  </p:cSld>
  <p:clrMap bg1="lt1" tx1="dk1" bg2="lt2" tx2="dk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 id="2147483859"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GB" altLang="en-US">
              <a:solidFill>
                <a:srgbClr val="000000"/>
              </a:solidFill>
              <a:latin typeface="Arial" panose="020B0604020202020204" pitchFamily="34"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GB" altLang="en-US">
              <a:solidFill>
                <a:srgbClr val="000000"/>
              </a:solidFill>
              <a:latin typeface="Arial" panose="020B0604020202020204" pitchFamily="34"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F16E1316-2A96-428C-B757-F8F172C0D345}" type="slidenum">
              <a:rPr lang="en-GB" altLang="en-US" smtClean="0">
                <a:solidFill>
                  <a:srgbClr val="000000"/>
                </a:solidFill>
                <a:latin typeface="Arial" panose="020B0604020202020204" pitchFamily="34" charset="0"/>
              </a:rPr>
              <a:pPr/>
              <a:t>‹#›</a:t>
            </a:fld>
            <a:endParaRPr lang="en-GB" altLang="en-US">
              <a:solidFill>
                <a:srgbClr val="000000"/>
              </a:solidFill>
              <a:latin typeface="Arial" panose="020B0604020202020204" pitchFamily="34" charset="0"/>
            </a:endParaRPr>
          </a:p>
        </p:txBody>
      </p:sp>
    </p:spTree>
    <p:extLst>
      <p:ext uri="{BB962C8B-B14F-4D97-AF65-F5344CB8AC3E}">
        <p14:creationId xmlns:p14="http://schemas.microsoft.com/office/powerpoint/2010/main" val="3142313524"/>
      </p:ext>
    </p:extLst>
  </p:cSld>
  <p:clrMap bg1="lt1" tx1="dk1" bg2="lt2" tx2="dk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 id="2147483908" r:id="rId12"/>
    <p:sldLayoutId id="2147483909" r:id="rId13"/>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42.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109.xml"/></Relationships>
</file>

<file path=ppt/slides/_rels/slide16.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101.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40.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notesSlide" Target="../notesSlides/notesSlide18.xml"/><Relationship Id="rId7" Type="http://schemas.openxmlformats.org/officeDocument/2006/relationships/image" Target="../media/image28.png"/><Relationship Id="rId2" Type="http://schemas.openxmlformats.org/officeDocument/2006/relationships/slideLayout" Target="../slideLayouts/slideLayout40.xml"/><Relationship Id="rId1" Type="http://schemas.openxmlformats.org/officeDocument/2006/relationships/vmlDrawing" Target="../drawings/vmlDrawing1.v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24.wmf"/></Relationships>
</file>

<file path=ppt/slides/_rels/slide2.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Layout" Target="../slideLayouts/slideLayout120.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2.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8.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46.xml"/><Relationship Id="rId4" Type="http://schemas.openxmlformats.org/officeDocument/2006/relationships/hyperlink" Target="http://www.fsl.orst.edu/nelda/index.html"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6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125.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7" name="Picture 3" descr="GTOSLOGO"/>
          <p:cNvPicPr>
            <a:picLocks noChangeAspect="1" noChangeArrowheads="1"/>
          </p:cNvPicPr>
          <p:nvPr/>
        </p:nvPicPr>
        <p:blipFill>
          <a:blip r:embed="rId3"/>
          <a:srcRect/>
          <a:stretch>
            <a:fillRect/>
          </a:stretch>
        </p:blipFill>
        <p:spPr bwMode="auto">
          <a:xfrm>
            <a:off x="6324600" y="5715000"/>
            <a:ext cx="2400300" cy="754063"/>
          </a:xfrm>
          <a:prstGeom prst="rect">
            <a:avLst/>
          </a:prstGeom>
          <a:noFill/>
        </p:spPr>
      </p:pic>
      <p:sp>
        <p:nvSpPr>
          <p:cNvPr id="113675" name="Rectangle 11"/>
          <p:cNvSpPr>
            <a:spLocks noGrp="1" noChangeArrowheads="1"/>
          </p:cNvSpPr>
          <p:nvPr>
            <p:ph type="ctrTitle"/>
          </p:nvPr>
        </p:nvSpPr>
        <p:spPr>
          <a:xfrm>
            <a:off x="166255" y="2514600"/>
            <a:ext cx="8610600" cy="1295400"/>
          </a:xfrm>
          <a:noFill/>
          <a:ln/>
        </p:spPr>
        <p:txBody>
          <a:bodyPr/>
          <a:lstStyle/>
          <a:p>
            <a:pPr algn="ctr"/>
            <a:r>
              <a:rPr lang="en-US" sz="4400" cap="small" dirty="0">
                <a:solidFill>
                  <a:srgbClr val="FFFF00"/>
                </a:solidFill>
              </a:rPr>
              <a:t>Coordinating GOFC-GOLD Regional Networks:</a:t>
            </a:r>
            <a:br>
              <a:rPr lang="en-US" sz="4400" cap="small" dirty="0">
                <a:solidFill>
                  <a:srgbClr val="FFFF00"/>
                </a:solidFill>
              </a:rPr>
            </a:br>
            <a:r>
              <a:rPr lang="en-US" sz="3600" i="1" dirty="0">
                <a:solidFill>
                  <a:srgbClr val="FFFF00"/>
                </a:solidFill>
              </a:rPr>
              <a:t>experience and lessons learned</a:t>
            </a:r>
            <a:endParaRPr lang="de-DE" sz="2000" i="1" dirty="0">
              <a:solidFill>
                <a:srgbClr val="FFFF00"/>
              </a:solidFill>
            </a:endParaRPr>
          </a:p>
        </p:txBody>
      </p:sp>
      <p:sp>
        <p:nvSpPr>
          <p:cNvPr id="113676" name="Rectangle 12"/>
          <p:cNvSpPr>
            <a:spLocks noGrp="1" noChangeArrowheads="1"/>
          </p:cNvSpPr>
          <p:nvPr>
            <p:ph type="subTitle" idx="1"/>
          </p:nvPr>
        </p:nvSpPr>
        <p:spPr bwMode="auto">
          <a:xfrm>
            <a:off x="0" y="4979158"/>
            <a:ext cx="6172200" cy="2057400"/>
          </a:xfrm>
          <a:prstGeom prst="rect">
            <a:avLst/>
          </a:prstGeom>
          <a:noFill/>
          <a:ln>
            <a:miter lim="800000"/>
            <a:headEnd/>
            <a:tailEnd/>
          </a:ln>
        </p:spPr>
        <p:txBody>
          <a:bodyPr/>
          <a:lstStyle/>
          <a:p>
            <a:pPr marL="0" indent="0">
              <a:lnSpc>
                <a:spcPct val="80000"/>
              </a:lnSpc>
              <a:buFontTx/>
              <a:buNone/>
            </a:pPr>
            <a:r>
              <a:rPr lang="en-US" sz="2800" b="1" dirty="0">
                <a:solidFill>
                  <a:srgbClr val="FFFF00"/>
                </a:solidFill>
              </a:rPr>
              <a:t>Dr. Olga N. Krankina</a:t>
            </a:r>
            <a:endParaRPr lang="en-US" sz="1800" b="1" dirty="0">
              <a:solidFill>
                <a:srgbClr val="FFFF00"/>
              </a:solidFill>
            </a:endParaRPr>
          </a:p>
          <a:p>
            <a:pPr marL="0" indent="0">
              <a:lnSpc>
                <a:spcPct val="80000"/>
              </a:lnSpc>
              <a:buFontTx/>
              <a:buNone/>
            </a:pPr>
            <a:r>
              <a:rPr lang="en-US" sz="1800" b="1" dirty="0">
                <a:solidFill>
                  <a:srgbClr val="FFFF00"/>
                </a:solidFill>
              </a:rPr>
              <a:t>Associate Faculty,</a:t>
            </a:r>
          </a:p>
          <a:p>
            <a:pPr marL="0" indent="0">
              <a:lnSpc>
                <a:spcPct val="80000"/>
              </a:lnSpc>
              <a:buFontTx/>
              <a:buNone/>
            </a:pPr>
            <a:r>
              <a:rPr lang="en-US" sz="1800" b="1" dirty="0">
                <a:solidFill>
                  <a:srgbClr val="FFFF00"/>
                </a:solidFill>
              </a:rPr>
              <a:t>Oregon State University, USA</a:t>
            </a:r>
          </a:p>
          <a:p>
            <a:pPr marL="0" indent="0">
              <a:lnSpc>
                <a:spcPct val="80000"/>
              </a:lnSpc>
              <a:buFontTx/>
              <a:buNone/>
            </a:pPr>
            <a:endParaRPr lang="en-US" sz="1800" b="1" dirty="0">
              <a:solidFill>
                <a:srgbClr val="FFFF00"/>
              </a:solidFill>
            </a:endParaRPr>
          </a:p>
          <a:p>
            <a:pPr marL="0" indent="0">
              <a:lnSpc>
                <a:spcPct val="80000"/>
              </a:lnSpc>
              <a:buFontTx/>
              <a:buNone/>
            </a:pPr>
            <a:r>
              <a:rPr lang="en-US" sz="1800" b="1" dirty="0">
                <a:solidFill>
                  <a:srgbClr val="FFFF00"/>
                </a:solidFill>
              </a:rPr>
              <a:t>Former GOFC-GOLD Regional Networks Coordinator</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9375" y="1510869"/>
            <a:ext cx="9302750" cy="2865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 </a:t>
            </a:r>
          </a:p>
        </p:txBody>
      </p:sp>
    </p:spTree>
    <p:extLst>
      <p:ext uri="{BB962C8B-B14F-4D97-AF65-F5344CB8AC3E}">
        <p14:creationId xmlns:p14="http://schemas.microsoft.com/office/powerpoint/2010/main" val="35470652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3650" name="Rectangle 2"/>
          <p:cNvSpPr>
            <a:spLocks noGrp="1" noChangeArrowheads="1"/>
          </p:cNvSpPr>
          <p:nvPr>
            <p:ph type="title"/>
          </p:nvPr>
        </p:nvSpPr>
        <p:spPr>
          <a:xfrm>
            <a:off x="533400" y="0"/>
            <a:ext cx="7772400" cy="990600"/>
          </a:xfrm>
        </p:spPr>
        <p:txBody>
          <a:bodyPr/>
          <a:lstStyle/>
          <a:p>
            <a:r>
              <a:rPr lang="en-US" sz="3600" dirty="0"/>
              <a:t>NERIN Workshops </a:t>
            </a:r>
            <a:endParaRPr lang="en-US" sz="3200" dirty="0"/>
          </a:p>
        </p:txBody>
      </p:sp>
      <p:sp>
        <p:nvSpPr>
          <p:cNvPr id="283651" name="Rectangle 3"/>
          <p:cNvSpPr>
            <a:spLocks noGrp="1" noChangeArrowheads="1"/>
          </p:cNvSpPr>
          <p:nvPr>
            <p:ph type="body" idx="1"/>
          </p:nvPr>
        </p:nvSpPr>
        <p:spPr>
          <a:xfrm>
            <a:off x="228600" y="1143000"/>
            <a:ext cx="8686800" cy="5105400"/>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a:lnSpc>
                <a:spcPct val="80000"/>
              </a:lnSpc>
            </a:pPr>
            <a:r>
              <a:rPr lang="en-US" sz="1800" dirty="0">
                <a:solidFill>
                  <a:srgbClr val="FFFF00"/>
                </a:solidFill>
                <a:cs typeface="Times New Roman" pitchFamily="18" charset="0"/>
              </a:rPr>
              <a:t>Boreal Forest Workshop -Novosibirsk, Russia, August 2000</a:t>
            </a:r>
            <a:r>
              <a:rPr lang="en-US" sz="1800" dirty="0">
                <a:solidFill>
                  <a:srgbClr val="FFFF00"/>
                </a:solidFill>
              </a:rPr>
              <a:t> </a:t>
            </a:r>
          </a:p>
          <a:p>
            <a:pPr>
              <a:lnSpc>
                <a:spcPct val="80000"/>
              </a:lnSpc>
            </a:pPr>
            <a:r>
              <a:rPr lang="en-US" sz="1800" dirty="0">
                <a:solidFill>
                  <a:srgbClr val="FFFF00"/>
                </a:solidFill>
                <a:cs typeface="Arial" charset="0"/>
              </a:rPr>
              <a:t>Regional workshop for Western Russia-</a:t>
            </a:r>
            <a:r>
              <a:rPr lang="en-US" sz="1800" dirty="0" err="1">
                <a:solidFill>
                  <a:srgbClr val="FFFF00"/>
                </a:solidFill>
                <a:cs typeface="Arial" charset="0"/>
              </a:rPr>
              <a:t>Fennoscandia</a:t>
            </a:r>
            <a:r>
              <a:rPr lang="en-US" sz="1800" dirty="0">
                <a:solidFill>
                  <a:srgbClr val="FFFF00"/>
                </a:solidFill>
                <a:cs typeface="Arial" charset="0"/>
              </a:rPr>
              <a:t> -- St. Petersburg, Russia, June 2001</a:t>
            </a:r>
          </a:p>
          <a:p>
            <a:pPr>
              <a:lnSpc>
                <a:spcPct val="80000"/>
              </a:lnSpc>
            </a:pPr>
            <a:r>
              <a:rPr lang="en-US" sz="1800" dirty="0">
                <a:solidFill>
                  <a:srgbClr val="FFFF00"/>
                </a:solidFill>
              </a:rPr>
              <a:t>Northern Eurasia Earth Science Partnership Initiative (NEESPI) </a:t>
            </a:r>
            <a:r>
              <a:rPr lang="en-US" sz="1800" dirty="0">
                <a:solidFill>
                  <a:srgbClr val="FFFF00"/>
                </a:solidFill>
                <a:cs typeface="Arial" charset="0"/>
              </a:rPr>
              <a:t>workshops --</a:t>
            </a:r>
            <a:r>
              <a:rPr lang="en-US" sz="1800" dirty="0" err="1">
                <a:solidFill>
                  <a:srgbClr val="FFFF00"/>
                </a:solidFill>
                <a:cs typeface="Arial" charset="0"/>
              </a:rPr>
              <a:t>Suzdal</a:t>
            </a:r>
            <a:r>
              <a:rPr lang="en-US" sz="1800" dirty="0">
                <a:solidFill>
                  <a:srgbClr val="FFFF00"/>
                </a:solidFill>
                <a:cs typeface="Arial" charset="0"/>
              </a:rPr>
              <a:t>’, April 2003; Yalta, September 2003 </a:t>
            </a:r>
          </a:p>
          <a:p>
            <a:pPr>
              <a:lnSpc>
                <a:spcPct val="80000"/>
              </a:lnSpc>
            </a:pPr>
            <a:r>
              <a:rPr lang="en-US" sz="1800" dirty="0">
                <a:solidFill>
                  <a:srgbClr val="FFFF00"/>
                </a:solidFill>
              </a:rPr>
              <a:t>“Observational Data in Support of </a:t>
            </a:r>
            <a:r>
              <a:rPr lang="en-US" sz="1800" dirty="0">
                <a:solidFill>
                  <a:srgbClr val="FFFF00"/>
                </a:solidFill>
                <a:cs typeface="Arial" charset="0"/>
              </a:rPr>
              <a:t>NEESPI”</a:t>
            </a:r>
            <a:r>
              <a:rPr lang="en-US" sz="1800" dirty="0">
                <a:solidFill>
                  <a:srgbClr val="FFFF00"/>
                </a:solidFill>
              </a:rPr>
              <a:t>, St. Petersburg, Feb. 23-26, 2004</a:t>
            </a:r>
          </a:p>
          <a:p>
            <a:pPr>
              <a:lnSpc>
                <a:spcPct val="80000"/>
              </a:lnSpc>
            </a:pPr>
            <a:r>
              <a:rPr lang="en-US" sz="1800" dirty="0">
                <a:solidFill>
                  <a:srgbClr val="FFFF00"/>
                </a:solidFill>
              </a:rPr>
              <a:t>“Observations of land cover and needs of research projects in Northern Eurasia”, June 18-19, 2005, St. Petersburg, Russia</a:t>
            </a:r>
          </a:p>
          <a:p>
            <a:pPr>
              <a:lnSpc>
                <a:spcPct val="80000"/>
              </a:lnSpc>
            </a:pPr>
            <a:r>
              <a:rPr lang="en-US" sz="1800" dirty="0">
                <a:solidFill>
                  <a:srgbClr val="FFFF00"/>
                </a:solidFill>
              </a:rPr>
              <a:t>“NELDA project” July 8, 2006, Tomsk, Russia</a:t>
            </a:r>
          </a:p>
          <a:p>
            <a:pPr>
              <a:lnSpc>
                <a:spcPct val="80000"/>
              </a:lnSpc>
            </a:pPr>
            <a:r>
              <a:rPr lang="en-US" sz="1800" dirty="0">
                <a:solidFill>
                  <a:srgbClr val="FFFF00"/>
                </a:solidFill>
              </a:rPr>
              <a:t>“Detection and Validation of Land-cover Change”,  December 15-16, 2006, Moscow, Russia</a:t>
            </a:r>
          </a:p>
          <a:p>
            <a:pPr>
              <a:lnSpc>
                <a:spcPct val="80000"/>
              </a:lnSpc>
            </a:pPr>
            <a:r>
              <a:rPr lang="en-US" sz="1800" dirty="0">
                <a:solidFill>
                  <a:srgbClr val="FFFF00"/>
                </a:solidFill>
              </a:rPr>
              <a:t>“Requirements for Observations of </a:t>
            </a:r>
            <a:r>
              <a:rPr lang="en-US" sz="1800" dirty="0" err="1">
                <a:solidFill>
                  <a:srgbClr val="FFFF00"/>
                </a:solidFill>
              </a:rPr>
              <a:t>Landcover</a:t>
            </a:r>
            <a:r>
              <a:rPr lang="en-US" sz="1800" dirty="0">
                <a:solidFill>
                  <a:srgbClr val="FFFF00"/>
                </a:solidFill>
              </a:rPr>
              <a:t> Dynamics in </a:t>
            </a:r>
            <a:r>
              <a:rPr lang="en-US" sz="1800" dirty="0" err="1">
                <a:solidFill>
                  <a:srgbClr val="FFFF00"/>
                </a:solidFill>
              </a:rPr>
              <a:t>Dryland</a:t>
            </a:r>
            <a:r>
              <a:rPr lang="en-US" sz="1800" dirty="0">
                <a:solidFill>
                  <a:srgbClr val="FFFF00"/>
                </a:solidFill>
              </a:rPr>
              <a:t> Regions of Northern Eurasia”, September 20, 2007, Urumqi, China</a:t>
            </a:r>
          </a:p>
          <a:p>
            <a:pPr>
              <a:lnSpc>
                <a:spcPct val="80000"/>
              </a:lnSpc>
            </a:pPr>
            <a:r>
              <a:rPr lang="en-US" sz="1800" dirty="0">
                <a:solidFill>
                  <a:srgbClr val="FFFF00"/>
                </a:solidFill>
              </a:rPr>
              <a:t>“Land Cover Mapping at High Latitudes”, July 9-11, 2008, Syktyvkar, Russia</a:t>
            </a:r>
          </a:p>
          <a:p>
            <a:pPr>
              <a:lnSpc>
                <a:spcPct val="80000"/>
              </a:lnSpc>
            </a:pPr>
            <a:r>
              <a:rPr lang="en-US" sz="1600" dirty="0">
                <a:solidFill>
                  <a:srgbClr val="FFFF00"/>
                </a:solidFill>
              </a:rPr>
              <a:t>“Monitoring land cover, land use and fire in agricultural and semi-arid regions of Northern Eurasia”, September 15-21, 2009, Almaty, Kazakhstan</a:t>
            </a:r>
            <a:r>
              <a:rPr lang="en-US" sz="2000" b="1" dirty="0">
                <a:solidFill>
                  <a:srgbClr val="FFFF00"/>
                </a:solidFill>
              </a:rPr>
              <a:t> </a:t>
            </a:r>
          </a:p>
          <a:p>
            <a:pPr lvl="1">
              <a:lnSpc>
                <a:spcPct val="80000"/>
              </a:lnSpc>
            </a:pPr>
            <a:r>
              <a:rPr lang="en-US" sz="1600" b="1" dirty="0">
                <a:solidFill>
                  <a:srgbClr val="FFFF00"/>
                </a:solidFill>
              </a:rPr>
              <a:t>CARIN – Central Asia Regional Information Network </a:t>
            </a:r>
            <a:endParaRPr lang="en-US" sz="2000" b="1" dirty="0">
              <a:solidFill>
                <a:srgbClr val="FFFF00"/>
              </a:solidFill>
            </a:endParaRPr>
          </a:p>
          <a:p>
            <a:pPr>
              <a:lnSpc>
                <a:spcPct val="80000"/>
              </a:lnSpc>
            </a:pPr>
            <a:r>
              <a:rPr lang="en-US" sz="1800" dirty="0">
                <a:solidFill>
                  <a:srgbClr val="FFFF00"/>
                </a:solidFill>
              </a:rPr>
              <a:t>Formulation Workshop - April 17, 2012, Sofia, Bulgaria</a:t>
            </a:r>
          </a:p>
          <a:p>
            <a:pPr>
              <a:lnSpc>
                <a:spcPct val="80000"/>
              </a:lnSpc>
            </a:pPr>
            <a:r>
              <a:rPr lang="en-US" sz="1800" dirty="0">
                <a:solidFill>
                  <a:srgbClr val="FFFF00"/>
                </a:solidFill>
              </a:rPr>
              <a:t>Volga Workshop, June 17 – 22, 2012, Yoshkar-Ola</a:t>
            </a:r>
          </a:p>
        </p:txBody>
      </p:sp>
    </p:spTree>
    <p:extLst>
      <p:ext uri="{BB962C8B-B14F-4D97-AF65-F5344CB8AC3E}">
        <p14:creationId xmlns:p14="http://schemas.microsoft.com/office/powerpoint/2010/main" val="32956050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2" descr="final_shade_flat"/>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000"/>
                    </a14:imgEffect>
                  </a14:imgLayer>
                </a14:imgProps>
              </a:ext>
              <a:ext uri="{28A0092B-C50C-407E-A947-70E740481C1C}">
                <a14:useLocalDpi xmlns:a14="http://schemas.microsoft.com/office/drawing/2010/main" val="0"/>
              </a:ext>
            </a:extLst>
          </a:blip>
          <a:srcRect/>
          <a:stretch>
            <a:fillRect/>
          </a:stretch>
        </p:blipFill>
        <p:spPr bwMode="auto">
          <a:xfrm>
            <a:off x="0" y="157163"/>
            <a:ext cx="9144000" cy="6634162"/>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16386" name="Slide Number Placeholder 3"/>
          <p:cNvSpPr>
            <a:spLocks noGrp="1"/>
          </p:cNvSpPr>
          <p:nvPr>
            <p:ph type="sldNum" sz="quarter" idx="12"/>
          </p:nvPr>
        </p:nvSpPr>
        <p:spPr bwMode="auto">
          <a:xfrm>
            <a:off x="6338888" y="651351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fld id="{0E8EDED9-EF7F-4396-B0AA-EA8DC34B34AA}" type="slidenum">
              <a:rPr lang="en-US" sz="1200">
                <a:solidFill>
                  <a:srgbClr val="898989"/>
                </a:solidFill>
                <a:latin typeface="Times" charset="0"/>
              </a:rPr>
              <a:pPr eaLnBrk="1" hangingPunct="1"/>
              <a:t>12</a:t>
            </a:fld>
            <a:endParaRPr lang="en-US" sz="1200">
              <a:solidFill>
                <a:srgbClr val="898989"/>
              </a:solidFill>
              <a:latin typeface="Times" charset="0"/>
            </a:endParaRPr>
          </a:p>
        </p:txBody>
      </p:sp>
      <p:sp>
        <p:nvSpPr>
          <p:cNvPr id="15364" name="Text Box 3"/>
          <p:cNvSpPr txBox="1">
            <a:spLocks noChangeArrowheads="1"/>
          </p:cNvSpPr>
          <p:nvPr/>
        </p:nvSpPr>
        <p:spPr bwMode="auto">
          <a:xfrm>
            <a:off x="2312331" y="238125"/>
            <a:ext cx="4493939" cy="1077218"/>
          </a:xfrm>
          <a:prstGeom prst="rect">
            <a:avLst/>
          </a:prstGeom>
          <a:noFill/>
          <a:ln w="9525">
            <a:noFill/>
            <a:miter lim="800000"/>
            <a:headEnd/>
            <a:tailEnd/>
          </a:ln>
        </p:spPr>
        <p:txBody>
          <a:bodyPr wrap="none">
            <a:spAutoFit/>
          </a:bodyPr>
          <a:lstStyle/>
          <a:p>
            <a:pPr algn="ctr" defTabSz="457200" eaLnBrk="0" hangingPunct="0">
              <a:defRPr/>
            </a:pPr>
            <a:r>
              <a:rPr lang="en-US" sz="3200" dirty="0">
                <a:ln>
                  <a:solidFill>
                    <a:srgbClr val="FFFF00"/>
                  </a:solidFill>
                </a:ln>
                <a:solidFill>
                  <a:prstClr val="black"/>
                </a:solidFill>
                <a:latin typeface="Arial Unicode MS" charset="0"/>
                <a:cs typeface="ヒラギノ角ゴ Pro W3" charset="-128"/>
              </a:rPr>
              <a:t>GOFC-GOLD Networks</a:t>
            </a:r>
          </a:p>
          <a:p>
            <a:pPr algn="ctr" defTabSz="457200" eaLnBrk="0" hangingPunct="0">
              <a:defRPr/>
            </a:pPr>
            <a:r>
              <a:rPr lang="en-US" sz="3200" dirty="0">
                <a:ln>
                  <a:solidFill>
                    <a:srgbClr val="FFFF00"/>
                  </a:solidFill>
                </a:ln>
                <a:solidFill>
                  <a:prstClr val="black"/>
                </a:solidFill>
                <a:latin typeface="Arial Unicode MS" charset="0"/>
                <a:cs typeface="ヒラギノ角ゴ Pro W3" charset="-128"/>
              </a:rPr>
              <a:t>in Northern Eurasia</a:t>
            </a:r>
          </a:p>
        </p:txBody>
      </p:sp>
      <p:sp>
        <p:nvSpPr>
          <p:cNvPr id="16389" name="Oval 8"/>
          <p:cNvSpPr>
            <a:spLocks noChangeArrowheads="1"/>
          </p:cNvSpPr>
          <p:nvPr/>
        </p:nvSpPr>
        <p:spPr bwMode="auto">
          <a:xfrm rot="-2995755">
            <a:off x="5731670" y="2513806"/>
            <a:ext cx="3827462" cy="2244725"/>
          </a:xfrm>
          <a:prstGeom prst="ellipse">
            <a:avLst/>
          </a:prstGeom>
          <a:noFill/>
          <a:ln w="50800">
            <a:solidFill>
              <a:srgbClr val="FFFF00"/>
            </a:solidFill>
            <a:prstDash val="lgDashDot"/>
            <a:round/>
            <a:headEnd/>
            <a:tailEnd/>
          </a:ln>
          <a:extLst>
            <a:ext uri="{909E8E84-426E-40DD-AFC4-6F175D3DCCD1}">
              <a14:hiddenFill xmlns:a14="http://schemas.microsoft.com/office/drawing/2010/main">
                <a:solidFill>
                  <a:srgbClr val="FFFFFF"/>
                </a:solidFill>
              </a14:hiddenFill>
            </a:ext>
          </a:extLst>
        </p:spPr>
        <p:txBody>
          <a:bodyPr vert="eaVert" wrap="none" anchor="ctr"/>
          <a:lstStyle/>
          <a:p>
            <a:pPr defTabSz="457200" eaLnBrk="0" hangingPunct="0"/>
            <a:endParaRPr lang="en-US" sz="1800">
              <a:solidFill>
                <a:prstClr val="black"/>
              </a:solidFill>
              <a:latin typeface="Calibri" pitchFamily="34" charset="0"/>
            </a:endParaRPr>
          </a:p>
        </p:txBody>
      </p:sp>
      <p:sp>
        <p:nvSpPr>
          <p:cNvPr id="14344" name="Text Box 9"/>
          <p:cNvSpPr txBox="1">
            <a:spLocks noChangeArrowheads="1"/>
          </p:cNvSpPr>
          <p:nvPr/>
        </p:nvSpPr>
        <p:spPr bwMode="auto">
          <a:xfrm>
            <a:off x="42863" y="2346325"/>
            <a:ext cx="1257300" cy="396875"/>
          </a:xfrm>
          <a:prstGeom prst="rect">
            <a:avLst/>
          </a:prstGeom>
          <a:noFill/>
          <a:ln w="9525">
            <a:noFill/>
            <a:miter lim="800000"/>
            <a:headEnd/>
            <a:tailEnd/>
          </a:ln>
        </p:spPr>
        <p:txBody>
          <a:bodyPr>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defTabSz="457200">
              <a:spcBef>
                <a:spcPct val="50000"/>
              </a:spcBef>
            </a:pPr>
            <a:r>
              <a:rPr lang="en-US" sz="2000" b="1">
                <a:solidFill>
                  <a:prstClr val="black"/>
                </a:solidFill>
                <a:effectLst>
                  <a:outerShdw blurRad="38100" dist="38100" dir="2700000" algn="tl">
                    <a:srgbClr val="C0C0C0"/>
                  </a:outerShdw>
                </a:effectLst>
                <a:latin typeface="Arial Unicode MS" pitchFamily="34" charset="-128"/>
              </a:rPr>
              <a:t>SCERIN</a:t>
            </a:r>
          </a:p>
        </p:txBody>
      </p:sp>
      <p:sp>
        <p:nvSpPr>
          <p:cNvPr id="14346" name="Text Box 11"/>
          <p:cNvSpPr txBox="1">
            <a:spLocks noChangeArrowheads="1"/>
          </p:cNvSpPr>
          <p:nvPr/>
        </p:nvSpPr>
        <p:spPr bwMode="auto">
          <a:xfrm>
            <a:off x="7073900" y="3860800"/>
            <a:ext cx="1120775" cy="396875"/>
          </a:xfrm>
          <a:prstGeom prst="rect">
            <a:avLst/>
          </a:prstGeom>
          <a:noFill/>
          <a:ln w="9525">
            <a:noFill/>
            <a:miter lim="800000"/>
            <a:headEnd/>
            <a:tailEnd/>
          </a:ln>
        </p:spPr>
        <p:txBody>
          <a:bodyPr>
            <a:spAutoFit/>
          </a:bodyPr>
          <a:lstStyle/>
          <a:p>
            <a:pPr algn="ctr" defTabSz="457200" eaLnBrk="0" hangingPunct="0">
              <a:spcBef>
                <a:spcPct val="50000"/>
              </a:spcBef>
              <a:defRPr/>
            </a:pPr>
            <a:r>
              <a:rPr lang="en-US" sz="2000" b="1" dirty="0">
                <a:solidFill>
                  <a:prstClr val="black"/>
                </a:solidFill>
                <a:effectLst>
                  <a:outerShdw blurRad="38100" dist="38100" dir="2700000" algn="tl">
                    <a:srgbClr val="DDDDDD"/>
                  </a:outerShdw>
                </a:effectLst>
                <a:latin typeface="Arial Unicode MS" charset="0"/>
                <a:cs typeface="ヒラギノ角ゴ Pro W3" charset="-128"/>
              </a:rPr>
              <a:t>FERIN</a:t>
            </a:r>
          </a:p>
        </p:txBody>
      </p:sp>
      <p:sp>
        <p:nvSpPr>
          <p:cNvPr id="14347" name="Text Box 12"/>
          <p:cNvSpPr txBox="1">
            <a:spLocks noChangeArrowheads="1"/>
          </p:cNvSpPr>
          <p:nvPr/>
        </p:nvSpPr>
        <p:spPr bwMode="auto">
          <a:xfrm>
            <a:off x="4913313" y="2898775"/>
            <a:ext cx="1120775" cy="396875"/>
          </a:xfrm>
          <a:prstGeom prst="rect">
            <a:avLst/>
          </a:prstGeom>
          <a:noFill/>
          <a:ln w="9525">
            <a:noFill/>
            <a:miter lim="800000"/>
            <a:headEnd/>
            <a:tailEnd/>
          </a:ln>
        </p:spPr>
        <p:txBody>
          <a:bodyPr>
            <a:spAutoFit/>
          </a:bodyPr>
          <a:lstStyle/>
          <a:p>
            <a:pPr algn="ctr" defTabSz="457200" eaLnBrk="0" hangingPunct="0">
              <a:spcBef>
                <a:spcPct val="50000"/>
              </a:spcBef>
              <a:defRPr/>
            </a:pPr>
            <a:r>
              <a:rPr lang="en-US" sz="2000" b="1" dirty="0" err="1">
                <a:solidFill>
                  <a:prstClr val="black"/>
                </a:solidFill>
                <a:effectLst>
                  <a:outerShdw blurRad="38100" dist="38100" dir="2700000" algn="tl">
                    <a:srgbClr val="DDDDDD"/>
                  </a:outerShdw>
                </a:effectLst>
                <a:latin typeface="Arial Unicode MS" charset="0"/>
                <a:cs typeface="ヒラギノ角ゴ Pro W3" charset="-128"/>
              </a:rPr>
              <a:t>SibRIN</a:t>
            </a:r>
            <a:endParaRPr lang="en-US" sz="2000" b="1" dirty="0">
              <a:solidFill>
                <a:prstClr val="black"/>
              </a:solidFill>
              <a:effectLst>
                <a:outerShdw blurRad="38100" dist="38100" dir="2700000" algn="tl">
                  <a:srgbClr val="DDDDDD"/>
                </a:outerShdw>
              </a:effectLst>
              <a:latin typeface="Arial Unicode MS" charset="0"/>
              <a:cs typeface="ヒラギノ角ゴ Pro W3" charset="-128"/>
            </a:endParaRPr>
          </a:p>
        </p:txBody>
      </p:sp>
      <p:sp>
        <p:nvSpPr>
          <p:cNvPr id="16393" name="Text Box 14"/>
          <p:cNvSpPr txBox="1">
            <a:spLocks noChangeArrowheads="1"/>
          </p:cNvSpPr>
          <p:nvPr/>
        </p:nvSpPr>
        <p:spPr bwMode="auto">
          <a:xfrm>
            <a:off x="0" y="6019800"/>
            <a:ext cx="60960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defTabSz="457200"/>
            <a:r>
              <a:rPr lang="en-US" sz="1600">
                <a:solidFill>
                  <a:prstClr val="black"/>
                </a:solidFill>
                <a:latin typeface="Calibri" pitchFamily="34" charset="0"/>
              </a:rPr>
              <a:t>MODIS 1-km true color composite: August 20-28 2004. </a:t>
            </a:r>
          </a:p>
          <a:p>
            <a:pPr defTabSz="457200"/>
            <a:r>
              <a:rPr lang="en-US" sz="1600">
                <a:solidFill>
                  <a:prstClr val="black"/>
                </a:solidFill>
                <a:latin typeface="Calibri" pitchFamily="34" charset="0"/>
              </a:rPr>
              <a:t>Shaded relief adjustment using SRTM GTOPO30 elevation data.  </a:t>
            </a:r>
          </a:p>
          <a:p>
            <a:pPr defTabSz="457200"/>
            <a:r>
              <a:rPr lang="en-US" sz="1600">
                <a:solidFill>
                  <a:prstClr val="black"/>
                </a:solidFill>
                <a:latin typeface="Calibri" pitchFamily="34" charset="0"/>
              </a:rPr>
              <a:t>Produced by Mutlu Ozdogan, NASA GSFC</a:t>
            </a:r>
            <a:endParaRPr lang="en-US" sz="1800">
              <a:solidFill>
                <a:prstClr val="black"/>
              </a:solidFill>
              <a:latin typeface="Calibri" pitchFamily="34" charset="0"/>
            </a:endParaRPr>
          </a:p>
        </p:txBody>
      </p:sp>
      <p:sp>
        <p:nvSpPr>
          <p:cNvPr id="16394" name="Oval 15"/>
          <p:cNvSpPr>
            <a:spLocks noChangeArrowheads="1"/>
          </p:cNvSpPr>
          <p:nvPr/>
        </p:nvSpPr>
        <p:spPr bwMode="auto">
          <a:xfrm>
            <a:off x="4586288" y="5414963"/>
            <a:ext cx="381000" cy="304800"/>
          </a:xfrm>
          <a:prstGeom prst="ellipse">
            <a:avLst/>
          </a:prstGeom>
          <a:noFill/>
          <a:ln w="28575">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457200" eaLnBrk="0" hangingPunct="0"/>
            <a:endParaRPr lang="en-US" sz="1800">
              <a:solidFill>
                <a:srgbClr val="0000FF"/>
              </a:solidFill>
              <a:latin typeface="Arial Unicode MS" pitchFamily="34" charset="-128"/>
            </a:endParaRPr>
          </a:p>
        </p:txBody>
      </p:sp>
      <p:sp>
        <p:nvSpPr>
          <p:cNvPr id="16395" name="Oval 5"/>
          <p:cNvSpPr>
            <a:spLocks noChangeArrowheads="1"/>
          </p:cNvSpPr>
          <p:nvPr/>
        </p:nvSpPr>
        <p:spPr bwMode="auto">
          <a:xfrm rot="3192307">
            <a:off x="734219" y="3848894"/>
            <a:ext cx="1139825" cy="1039813"/>
          </a:xfrm>
          <a:prstGeom prst="ellipse">
            <a:avLst/>
          </a:prstGeom>
          <a:noFill/>
          <a:ln w="50800">
            <a:solidFill>
              <a:srgbClr val="FFFF00"/>
            </a:solidFill>
            <a:prstDash val="dashDot"/>
            <a:round/>
            <a:headEnd/>
            <a:tailEnd/>
          </a:ln>
          <a:extLst>
            <a:ext uri="{909E8E84-426E-40DD-AFC4-6F175D3DCCD1}">
              <a14:hiddenFill xmlns:a14="http://schemas.microsoft.com/office/drawing/2010/main">
                <a:solidFill>
                  <a:srgbClr val="FFFFFF"/>
                </a:solidFill>
              </a14:hiddenFill>
            </a:ext>
          </a:extLst>
        </p:spPr>
        <p:txBody>
          <a:bodyPr rot="10800000" vert="eaVert" wrap="none" anchor="ctr"/>
          <a:lstStyle/>
          <a:p>
            <a:pPr defTabSz="457200" eaLnBrk="0" hangingPunct="0"/>
            <a:endParaRPr lang="en-US" sz="1800">
              <a:solidFill>
                <a:prstClr val="black"/>
              </a:solidFill>
              <a:latin typeface="Calibri" pitchFamily="34" charset="0"/>
            </a:endParaRPr>
          </a:p>
        </p:txBody>
      </p:sp>
      <p:sp>
        <p:nvSpPr>
          <p:cNvPr id="14355" name="Text Box 9"/>
          <p:cNvSpPr txBox="1">
            <a:spLocks noChangeArrowheads="1"/>
          </p:cNvSpPr>
          <p:nvPr/>
        </p:nvSpPr>
        <p:spPr bwMode="auto">
          <a:xfrm>
            <a:off x="384175" y="4219575"/>
            <a:ext cx="1525588" cy="396875"/>
          </a:xfrm>
          <a:prstGeom prst="rect">
            <a:avLst/>
          </a:prstGeom>
          <a:noFill/>
          <a:ln w="9525">
            <a:noFill/>
            <a:miter lim="800000"/>
            <a:headEnd/>
            <a:tailEnd/>
          </a:ln>
        </p:spPr>
        <p:txBody>
          <a:bodyPr>
            <a:spAutoFit/>
          </a:bodyPr>
          <a:lstStyle/>
          <a:p>
            <a:pPr algn="ctr" defTabSz="457200" eaLnBrk="0" hangingPunct="0">
              <a:spcBef>
                <a:spcPct val="50000"/>
              </a:spcBef>
              <a:defRPr/>
            </a:pPr>
            <a:r>
              <a:rPr lang="en-US" sz="2000" b="1">
                <a:solidFill>
                  <a:prstClr val="black"/>
                </a:solidFill>
                <a:effectLst>
                  <a:outerShdw blurRad="38100" dist="38100" dir="2700000" algn="tl">
                    <a:srgbClr val="DDDDDD"/>
                  </a:outerShdw>
                </a:effectLst>
                <a:latin typeface="Arial Unicode MS" charset="0"/>
                <a:cs typeface="ヒラギノ角ゴ Pro W3" charset="-128"/>
              </a:rPr>
              <a:t>CauRIN</a:t>
            </a:r>
            <a:endParaRPr lang="en-US" sz="2000" b="1" dirty="0">
              <a:solidFill>
                <a:prstClr val="black"/>
              </a:solidFill>
              <a:effectLst>
                <a:outerShdw blurRad="38100" dist="38100" dir="2700000" algn="tl">
                  <a:srgbClr val="DDDDDD"/>
                </a:outerShdw>
              </a:effectLst>
              <a:latin typeface="Arial Unicode MS" charset="0"/>
              <a:cs typeface="ヒラギノ角ゴ Pro W3" charset="-128"/>
            </a:endParaRPr>
          </a:p>
        </p:txBody>
      </p:sp>
      <p:sp>
        <p:nvSpPr>
          <p:cNvPr id="16397" name="Oval 5"/>
          <p:cNvSpPr>
            <a:spLocks noChangeArrowheads="1"/>
          </p:cNvSpPr>
          <p:nvPr/>
        </p:nvSpPr>
        <p:spPr bwMode="auto">
          <a:xfrm rot="543368">
            <a:off x="1509713" y="4178300"/>
            <a:ext cx="5421312" cy="1868488"/>
          </a:xfrm>
          <a:prstGeom prst="ellipse">
            <a:avLst/>
          </a:prstGeom>
          <a:noFill/>
          <a:ln w="508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457200" eaLnBrk="0" hangingPunct="0"/>
            <a:endParaRPr lang="en-US" sz="1800">
              <a:solidFill>
                <a:prstClr val="black"/>
              </a:solidFill>
              <a:latin typeface="Calibri" pitchFamily="34" charset="0"/>
            </a:endParaRPr>
          </a:p>
        </p:txBody>
      </p:sp>
      <p:sp>
        <p:nvSpPr>
          <p:cNvPr id="16398" name="Oval 5"/>
          <p:cNvSpPr>
            <a:spLocks noChangeArrowheads="1"/>
          </p:cNvSpPr>
          <p:nvPr/>
        </p:nvSpPr>
        <p:spPr bwMode="auto">
          <a:xfrm rot="-1790437">
            <a:off x="2674938" y="1295400"/>
            <a:ext cx="6070600" cy="2867025"/>
          </a:xfrm>
          <a:prstGeom prst="ellipse">
            <a:avLst/>
          </a:prstGeom>
          <a:noFill/>
          <a:ln w="50800">
            <a:solidFill>
              <a:srgbClr val="FFFF00"/>
            </a:solidFill>
            <a:prstDash val="dashDot"/>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457200" eaLnBrk="0" hangingPunct="0"/>
            <a:endParaRPr lang="en-US" sz="1800">
              <a:solidFill>
                <a:prstClr val="black"/>
              </a:solidFill>
              <a:latin typeface="Calibri" pitchFamily="34" charset="0"/>
            </a:endParaRPr>
          </a:p>
        </p:txBody>
      </p:sp>
      <p:sp>
        <p:nvSpPr>
          <p:cNvPr id="16399" name="Oval 5"/>
          <p:cNvSpPr>
            <a:spLocks noChangeArrowheads="1"/>
          </p:cNvSpPr>
          <p:nvPr/>
        </p:nvSpPr>
        <p:spPr bwMode="auto">
          <a:xfrm rot="3910622">
            <a:off x="-299243" y="2170906"/>
            <a:ext cx="2201862" cy="1419225"/>
          </a:xfrm>
          <a:prstGeom prst="ellipse">
            <a:avLst/>
          </a:prstGeom>
          <a:noFill/>
          <a:ln w="50800">
            <a:solidFill>
              <a:srgbClr val="FFFF00"/>
            </a:solidFill>
            <a:round/>
            <a:headEnd/>
            <a:tailEnd/>
          </a:ln>
          <a:extLst>
            <a:ext uri="{909E8E84-426E-40DD-AFC4-6F175D3DCCD1}">
              <a14:hiddenFill xmlns:a14="http://schemas.microsoft.com/office/drawing/2010/main">
                <a:solidFill>
                  <a:srgbClr val="FFFFFF"/>
                </a:solidFill>
              </a14:hiddenFill>
            </a:ext>
          </a:extLst>
        </p:spPr>
        <p:txBody>
          <a:bodyPr rot="10800000" vert="eaVert" wrap="none" anchor="ctr"/>
          <a:lstStyle/>
          <a:p>
            <a:pPr defTabSz="457200" eaLnBrk="0" hangingPunct="0"/>
            <a:endParaRPr lang="en-US" sz="1800">
              <a:solidFill>
                <a:prstClr val="black"/>
              </a:solidFill>
              <a:latin typeface="Calibri" pitchFamily="34" charset="0"/>
            </a:endParaRPr>
          </a:p>
        </p:txBody>
      </p:sp>
      <p:sp>
        <p:nvSpPr>
          <p:cNvPr id="14360" name="Text Box 9"/>
          <p:cNvSpPr txBox="1">
            <a:spLocks noChangeArrowheads="1"/>
          </p:cNvSpPr>
          <p:nvPr/>
        </p:nvSpPr>
        <p:spPr bwMode="auto">
          <a:xfrm>
            <a:off x="1568450" y="1374775"/>
            <a:ext cx="1120775" cy="396875"/>
          </a:xfrm>
          <a:prstGeom prst="rect">
            <a:avLst/>
          </a:prstGeom>
          <a:noFill/>
          <a:ln w="9525">
            <a:noFill/>
            <a:miter lim="800000"/>
            <a:headEnd/>
            <a:tailEnd/>
          </a:ln>
        </p:spPr>
        <p:txBody>
          <a:bodyPr>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defTabSz="457200">
              <a:spcBef>
                <a:spcPct val="50000"/>
              </a:spcBef>
            </a:pPr>
            <a:r>
              <a:rPr lang="en-US" sz="2000" b="1">
                <a:solidFill>
                  <a:prstClr val="black"/>
                </a:solidFill>
                <a:effectLst>
                  <a:outerShdw blurRad="38100" dist="38100" dir="2700000" algn="tl">
                    <a:srgbClr val="C0C0C0"/>
                  </a:outerShdw>
                </a:effectLst>
                <a:latin typeface="Arial Unicode MS" pitchFamily="34" charset="-128"/>
              </a:rPr>
              <a:t>BARIN</a:t>
            </a:r>
          </a:p>
        </p:txBody>
      </p:sp>
      <p:sp>
        <p:nvSpPr>
          <p:cNvPr id="16401" name="Oval 17"/>
          <p:cNvSpPr>
            <a:spLocks noChangeArrowheads="1"/>
          </p:cNvSpPr>
          <p:nvPr/>
        </p:nvSpPr>
        <p:spPr bwMode="auto">
          <a:xfrm>
            <a:off x="3619500" y="5238750"/>
            <a:ext cx="381000" cy="304800"/>
          </a:xfrm>
          <a:prstGeom prst="ellipse">
            <a:avLst/>
          </a:prstGeom>
          <a:noFill/>
          <a:ln w="508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457200" eaLnBrk="0" hangingPunct="0"/>
            <a:endParaRPr lang="en-US" sz="1800">
              <a:solidFill>
                <a:srgbClr val="0000FF"/>
              </a:solidFill>
              <a:latin typeface="Arial Unicode MS" pitchFamily="34" charset="-128"/>
            </a:endParaRPr>
          </a:p>
        </p:txBody>
      </p:sp>
      <p:sp>
        <p:nvSpPr>
          <p:cNvPr id="16402" name="Oval 17"/>
          <p:cNvSpPr>
            <a:spLocks noChangeArrowheads="1"/>
          </p:cNvSpPr>
          <p:nvPr/>
        </p:nvSpPr>
        <p:spPr bwMode="auto">
          <a:xfrm>
            <a:off x="1871316" y="2041525"/>
            <a:ext cx="381000" cy="304800"/>
          </a:xfrm>
          <a:prstGeom prst="ellipse">
            <a:avLst/>
          </a:prstGeom>
          <a:noFill/>
          <a:ln w="28575">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457200" eaLnBrk="0" hangingPunct="0"/>
            <a:endParaRPr lang="en-US" sz="1800">
              <a:solidFill>
                <a:srgbClr val="0000FF"/>
              </a:solidFill>
              <a:latin typeface="Arial Unicode MS" pitchFamily="34" charset="-128"/>
            </a:endParaRPr>
          </a:p>
        </p:txBody>
      </p:sp>
      <p:sp>
        <p:nvSpPr>
          <p:cNvPr id="16403" name="Oval 17"/>
          <p:cNvSpPr>
            <a:spLocks noChangeArrowheads="1"/>
          </p:cNvSpPr>
          <p:nvPr/>
        </p:nvSpPr>
        <p:spPr bwMode="auto">
          <a:xfrm>
            <a:off x="2895600" y="2652713"/>
            <a:ext cx="381000" cy="304800"/>
          </a:xfrm>
          <a:prstGeom prst="ellipse">
            <a:avLst/>
          </a:prstGeom>
          <a:noFill/>
          <a:ln w="28575">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457200" eaLnBrk="0" hangingPunct="0"/>
            <a:endParaRPr lang="en-US" sz="1800">
              <a:solidFill>
                <a:srgbClr val="0000FF"/>
              </a:solidFill>
              <a:latin typeface="Arial Unicode MS" pitchFamily="34" charset="-128"/>
            </a:endParaRPr>
          </a:p>
        </p:txBody>
      </p:sp>
      <p:sp>
        <p:nvSpPr>
          <p:cNvPr id="29" name="Text Box 12"/>
          <p:cNvSpPr txBox="1">
            <a:spLocks noChangeArrowheads="1"/>
          </p:cNvSpPr>
          <p:nvPr/>
        </p:nvSpPr>
        <p:spPr bwMode="auto">
          <a:xfrm>
            <a:off x="4913313" y="4991100"/>
            <a:ext cx="1120775" cy="400050"/>
          </a:xfrm>
          <a:prstGeom prst="rect">
            <a:avLst/>
          </a:prstGeom>
          <a:noFill/>
          <a:ln>
            <a:noFill/>
          </a:ln>
          <a:effectLst>
            <a:outerShdw blurRad="50800" dist="38100" dir="2700000" rotWithShape="0">
              <a:srgbClr val="80808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eaLnBrk="0" hangingPunct="0">
              <a:spcBef>
                <a:spcPct val="50000"/>
              </a:spcBef>
              <a:defRPr/>
            </a:pPr>
            <a:r>
              <a:rPr lang="en-US" sz="2000" b="1" dirty="0">
                <a:solidFill>
                  <a:prstClr val="black"/>
                </a:solidFill>
                <a:effectLst>
                  <a:outerShdw blurRad="38100" dist="38100" dir="4200000" algn="tl">
                    <a:srgbClr val="DDDDDD"/>
                  </a:outerShdw>
                </a:effectLst>
                <a:latin typeface="Arial Unicode MS" charset="0"/>
                <a:cs typeface="ヒラギノ角ゴ Pro W3" charset="-128"/>
              </a:rPr>
              <a:t>CARIN</a:t>
            </a:r>
          </a:p>
        </p:txBody>
      </p:sp>
      <p:sp>
        <p:nvSpPr>
          <p:cNvPr id="16405" name="Oval 5"/>
          <p:cNvSpPr>
            <a:spLocks noChangeArrowheads="1"/>
          </p:cNvSpPr>
          <p:nvPr/>
        </p:nvSpPr>
        <p:spPr bwMode="auto">
          <a:xfrm rot="3192307">
            <a:off x="1315243" y="2815432"/>
            <a:ext cx="1909763" cy="1562100"/>
          </a:xfrm>
          <a:prstGeom prst="ellipse">
            <a:avLst/>
          </a:prstGeom>
          <a:noFill/>
          <a:ln w="50800">
            <a:solidFill>
              <a:srgbClr val="FFFF00"/>
            </a:solidFill>
            <a:prstDash val="dashDot"/>
            <a:round/>
            <a:headEnd/>
            <a:tailEnd/>
          </a:ln>
          <a:extLst>
            <a:ext uri="{909E8E84-426E-40DD-AFC4-6F175D3DCCD1}">
              <a14:hiddenFill xmlns:a14="http://schemas.microsoft.com/office/drawing/2010/main">
                <a:solidFill>
                  <a:srgbClr val="FFFFFF"/>
                </a:solidFill>
              </a14:hiddenFill>
            </a:ext>
          </a:extLst>
        </p:spPr>
        <p:txBody>
          <a:bodyPr rot="10800000" vert="eaVert" wrap="none" anchor="ctr"/>
          <a:lstStyle/>
          <a:p>
            <a:pPr defTabSz="457200" eaLnBrk="0" hangingPunct="0"/>
            <a:endParaRPr lang="en-US" sz="1800">
              <a:solidFill>
                <a:prstClr val="black"/>
              </a:solidFill>
              <a:latin typeface="Calibri" pitchFamily="34" charset="0"/>
            </a:endParaRPr>
          </a:p>
        </p:txBody>
      </p:sp>
      <p:sp>
        <p:nvSpPr>
          <p:cNvPr id="31" name="Text Box 9"/>
          <p:cNvSpPr txBox="1">
            <a:spLocks noChangeArrowheads="1"/>
          </p:cNvSpPr>
          <p:nvPr/>
        </p:nvSpPr>
        <p:spPr bwMode="auto">
          <a:xfrm>
            <a:off x="1509713" y="3402013"/>
            <a:ext cx="1525587" cy="396875"/>
          </a:xfrm>
          <a:prstGeom prst="rect">
            <a:avLst/>
          </a:prstGeom>
          <a:noFill/>
          <a:ln w="9525">
            <a:noFill/>
            <a:miter lim="800000"/>
            <a:headEnd/>
            <a:tailEnd/>
          </a:ln>
        </p:spPr>
        <p:txBody>
          <a:bodyPr>
            <a:spAutoFit/>
          </a:bodyPr>
          <a:lstStyle/>
          <a:p>
            <a:pPr algn="ctr" defTabSz="457200" eaLnBrk="0" hangingPunct="0">
              <a:spcBef>
                <a:spcPct val="50000"/>
              </a:spcBef>
              <a:defRPr/>
            </a:pPr>
            <a:r>
              <a:rPr lang="en-US" sz="2000" b="1" dirty="0" err="1">
                <a:solidFill>
                  <a:prstClr val="black"/>
                </a:solidFill>
                <a:effectLst>
                  <a:outerShdw blurRad="38100" dist="38100" dir="2700000" algn="tl">
                    <a:srgbClr val="DDDDDD"/>
                  </a:outerShdw>
                </a:effectLst>
                <a:latin typeface="Arial Unicode MS" charset="0"/>
                <a:cs typeface="ヒラギノ角ゴ Pro W3" charset="-128"/>
              </a:rPr>
              <a:t>VolRIN</a:t>
            </a:r>
            <a:endParaRPr lang="en-US" sz="2000" b="1" dirty="0">
              <a:solidFill>
                <a:prstClr val="black"/>
              </a:solidFill>
              <a:effectLst>
                <a:outerShdw blurRad="38100" dist="38100" dir="2700000" algn="tl">
                  <a:srgbClr val="DDDDDD"/>
                </a:outerShdw>
              </a:effectLst>
              <a:latin typeface="Arial Unicode MS" charset="0"/>
              <a:cs typeface="ヒラギノ角ゴ Pro W3" charset="-128"/>
            </a:endParaRPr>
          </a:p>
        </p:txBody>
      </p:sp>
      <p:sp>
        <p:nvSpPr>
          <p:cNvPr id="16407" name="Oval 5"/>
          <p:cNvSpPr>
            <a:spLocks noChangeArrowheads="1"/>
          </p:cNvSpPr>
          <p:nvPr/>
        </p:nvSpPr>
        <p:spPr bwMode="auto">
          <a:xfrm rot="1181780">
            <a:off x="787544" y="1093275"/>
            <a:ext cx="3373429" cy="1817688"/>
          </a:xfrm>
          <a:prstGeom prst="ellipse">
            <a:avLst/>
          </a:prstGeom>
          <a:noFill/>
          <a:ln w="50800">
            <a:solidFill>
              <a:srgbClr val="FFFF00"/>
            </a:solidFill>
            <a:prstDash val="lgDash"/>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457200" eaLnBrk="0" hangingPunct="0"/>
            <a:endParaRPr lang="en-US" sz="1800">
              <a:solidFill>
                <a:prstClr val="black"/>
              </a:solidFill>
              <a:latin typeface="Calibri" pitchFamily="34" charset="0"/>
            </a:endParaRPr>
          </a:p>
        </p:txBody>
      </p:sp>
      <p:sp>
        <p:nvSpPr>
          <p:cNvPr id="16408" name="Oval 15"/>
          <p:cNvSpPr>
            <a:spLocks noChangeArrowheads="1"/>
          </p:cNvSpPr>
          <p:nvPr/>
        </p:nvSpPr>
        <p:spPr bwMode="auto">
          <a:xfrm>
            <a:off x="193675" y="2805113"/>
            <a:ext cx="381000" cy="304800"/>
          </a:xfrm>
          <a:prstGeom prst="ellipse">
            <a:avLst/>
          </a:prstGeom>
          <a:noFill/>
          <a:ln w="50800">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457200" eaLnBrk="0" hangingPunct="0"/>
            <a:endParaRPr lang="en-US" sz="1800">
              <a:solidFill>
                <a:srgbClr val="0000FF"/>
              </a:solidFill>
              <a:latin typeface="Arial Unicode MS" pitchFamily="34" charset="-128"/>
            </a:endParaRPr>
          </a:p>
        </p:txBody>
      </p:sp>
      <p:sp>
        <p:nvSpPr>
          <p:cNvPr id="25" name="Oval 17"/>
          <p:cNvSpPr>
            <a:spLocks noChangeArrowheads="1"/>
          </p:cNvSpPr>
          <p:nvPr/>
        </p:nvSpPr>
        <p:spPr bwMode="auto">
          <a:xfrm>
            <a:off x="1438966" y="1950085"/>
            <a:ext cx="381000" cy="304800"/>
          </a:xfrm>
          <a:prstGeom prst="ellipse">
            <a:avLst/>
          </a:prstGeom>
          <a:noFill/>
          <a:ln w="28575">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457200" eaLnBrk="0" hangingPunct="0"/>
            <a:endParaRPr lang="en-US" sz="1800">
              <a:solidFill>
                <a:srgbClr val="0000FF"/>
              </a:solidFill>
              <a:latin typeface="Arial Unicode MS" pitchFamily="34" charset="-128"/>
            </a:endParaRPr>
          </a:p>
        </p:txBody>
      </p:sp>
      <p:sp>
        <p:nvSpPr>
          <p:cNvPr id="28" name="Oval 17"/>
          <p:cNvSpPr>
            <a:spLocks noChangeArrowheads="1"/>
          </p:cNvSpPr>
          <p:nvPr/>
        </p:nvSpPr>
        <p:spPr bwMode="auto">
          <a:xfrm>
            <a:off x="2128837" y="2990850"/>
            <a:ext cx="381000" cy="304800"/>
          </a:xfrm>
          <a:prstGeom prst="ellipse">
            <a:avLst/>
          </a:prstGeom>
          <a:noFill/>
          <a:ln w="28575">
            <a:solidFill>
              <a:srgbClr val="0070C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457200" eaLnBrk="0" hangingPunct="0"/>
            <a:endParaRPr lang="en-US" sz="1800">
              <a:solidFill>
                <a:srgbClr val="0000FF"/>
              </a:solidFill>
              <a:latin typeface="Arial Unicode MS" pitchFamily="34" charset="-128"/>
            </a:endParaRPr>
          </a:p>
        </p:txBody>
      </p:sp>
      <p:sp>
        <p:nvSpPr>
          <p:cNvPr id="30" name="Oval 17"/>
          <p:cNvSpPr>
            <a:spLocks noChangeArrowheads="1"/>
          </p:cNvSpPr>
          <p:nvPr/>
        </p:nvSpPr>
        <p:spPr bwMode="auto">
          <a:xfrm>
            <a:off x="198917" y="2805113"/>
            <a:ext cx="381000" cy="304800"/>
          </a:xfrm>
          <a:prstGeom prst="ellipse">
            <a:avLst/>
          </a:prstGeom>
          <a:noFill/>
          <a:ln w="508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457200" eaLnBrk="0" hangingPunct="0"/>
            <a:endParaRPr lang="en-US" sz="1800">
              <a:solidFill>
                <a:srgbClr val="0000FF"/>
              </a:solidFill>
              <a:latin typeface="Arial Unicode MS" pitchFamily="34" charset="-128"/>
            </a:endParaRPr>
          </a:p>
        </p:txBody>
      </p:sp>
    </p:spTree>
    <p:extLst>
      <p:ext uri="{BB962C8B-B14F-4D97-AF65-F5344CB8AC3E}">
        <p14:creationId xmlns:p14="http://schemas.microsoft.com/office/powerpoint/2010/main" val="13783224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Rectangle 2"/>
          <p:cNvSpPr>
            <a:spLocks noGrp="1" noChangeArrowheads="1"/>
          </p:cNvSpPr>
          <p:nvPr>
            <p:ph type="title"/>
          </p:nvPr>
        </p:nvSpPr>
        <p:spPr>
          <a:xfrm>
            <a:off x="533400" y="457200"/>
            <a:ext cx="8305800" cy="609600"/>
          </a:xfrm>
        </p:spPr>
        <p:txBody>
          <a:bodyPr/>
          <a:lstStyle/>
          <a:p>
            <a:pPr algn="l"/>
            <a:r>
              <a:rPr lang="en-US" sz="3600" dirty="0">
                <a:solidFill>
                  <a:srgbClr val="FFC000"/>
                </a:solidFill>
              </a:rPr>
              <a:t>Network Activities</a:t>
            </a:r>
          </a:p>
        </p:txBody>
      </p:sp>
      <p:sp>
        <p:nvSpPr>
          <p:cNvPr id="371715" name="Rectangle 3"/>
          <p:cNvSpPr>
            <a:spLocks noGrp="1" noChangeArrowheads="1"/>
          </p:cNvSpPr>
          <p:nvPr>
            <p:ph type="body" idx="1"/>
          </p:nvPr>
        </p:nvSpPr>
        <p:spPr>
          <a:xfrm>
            <a:off x="0" y="1371600"/>
            <a:ext cx="9144000" cy="4267200"/>
          </a:xfrm>
        </p:spPr>
        <p:txBody>
          <a:bodyPr/>
          <a:lstStyle/>
          <a:p>
            <a:pPr marL="609600" indent="-609600">
              <a:lnSpc>
                <a:spcPct val="90000"/>
              </a:lnSpc>
            </a:pPr>
            <a:r>
              <a:rPr lang="en-US" sz="2800" b="1" i="1" dirty="0">
                <a:solidFill>
                  <a:srgbClr val="FFFF00"/>
                </a:solidFill>
              </a:rPr>
              <a:t>Regional Workshops</a:t>
            </a:r>
            <a:r>
              <a:rPr lang="en-US" sz="2400" b="1" i="1" dirty="0">
                <a:solidFill>
                  <a:srgbClr val="FFFF00"/>
                </a:solidFill>
              </a:rPr>
              <a:t> </a:t>
            </a:r>
          </a:p>
          <a:p>
            <a:pPr marL="609600" indent="-609600">
              <a:lnSpc>
                <a:spcPct val="90000"/>
              </a:lnSpc>
            </a:pPr>
            <a:endParaRPr lang="en-US" sz="2800" dirty="0">
              <a:solidFill>
                <a:srgbClr val="FFFF00"/>
              </a:solidFill>
            </a:endParaRPr>
          </a:p>
          <a:p>
            <a:pPr marL="609600" indent="-609600">
              <a:lnSpc>
                <a:spcPct val="90000"/>
              </a:lnSpc>
            </a:pPr>
            <a:r>
              <a:rPr lang="en-US" sz="2800" b="1" i="1" dirty="0">
                <a:solidFill>
                  <a:srgbClr val="FFFF00"/>
                </a:solidFill>
              </a:rPr>
              <a:t>Network Projects</a:t>
            </a:r>
          </a:p>
          <a:p>
            <a:pPr marL="609600" indent="-609600">
              <a:lnSpc>
                <a:spcPct val="90000"/>
              </a:lnSpc>
            </a:pPr>
            <a:endParaRPr lang="en-US" sz="2800" b="1" i="1" dirty="0">
              <a:solidFill>
                <a:srgbClr val="FFFF00"/>
              </a:solidFill>
            </a:endParaRPr>
          </a:p>
          <a:p>
            <a:pPr marL="609600" indent="-609600">
              <a:lnSpc>
                <a:spcPct val="90000"/>
              </a:lnSpc>
            </a:pPr>
            <a:r>
              <a:rPr lang="en-US" sz="2800" dirty="0">
                <a:solidFill>
                  <a:srgbClr val="FFFF00"/>
                </a:solidFill>
              </a:rPr>
              <a:t>Training and capacity building</a:t>
            </a:r>
          </a:p>
          <a:p>
            <a:pPr marL="609600" indent="-609600">
              <a:lnSpc>
                <a:spcPct val="90000"/>
              </a:lnSpc>
            </a:pPr>
            <a:endParaRPr lang="en-US" sz="2800" dirty="0">
              <a:solidFill>
                <a:srgbClr val="FFFF00"/>
              </a:solidFill>
            </a:endParaRPr>
          </a:p>
          <a:p>
            <a:pPr marL="609600" indent="-609600">
              <a:lnSpc>
                <a:spcPct val="90000"/>
              </a:lnSpc>
            </a:pPr>
            <a:r>
              <a:rPr lang="en-US" sz="2800" dirty="0">
                <a:solidFill>
                  <a:srgbClr val="FFFF00"/>
                </a:solidFill>
              </a:rPr>
              <a:t>Validation of global and regional data products</a:t>
            </a: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5" name="Rectangle 3"/>
          <p:cNvSpPr>
            <a:spLocks noGrp="1" noChangeArrowheads="1"/>
          </p:cNvSpPr>
          <p:nvPr>
            <p:ph type="body" idx="1"/>
          </p:nvPr>
        </p:nvSpPr>
        <p:spPr>
          <a:xfrm>
            <a:off x="41564" y="1447800"/>
            <a:ext cx="9144000" cy="4267200"/>
          </a:xfrm>
        </p:spPr>
        <p:txBody>
          <a:bodyPr/>
          <a:lstStyle/>
          <a:p>
            <a:pPr marL="609600" indent="-609600">
              <a:lnSpc>
                <a:spcPct val="90000"/>
              </a:lnSpc>
            </a:pPr>
            <a:r>
              <a:rPr lang="en-US" sz="2800" dirty="0">
                <a:solidFill>
                  <a:srgbClr val="FFFF00"/>
                </a:solidFill>
              </a:rPr>
              <a:t>Major activity, especially at early stages of network development</a:t>
            </a:r>
          </a:p>
          <a:p>
            <a:pPr marL="609600" indent="-609600">
              <a:lnSpc>
                <a:spcPct val="90000"/>
              </a:lnSpc>
            </a:pPr>
            <a:r>
              <a:rPr lang="en-US" sz="2800" dirty="0">
                <a:solidFill>
                  <a:srgbClr val="FFFF00"/>
                </a:solidFill>
              </a:rPr>
              <a:t>Critical for participant to accept the distinction between workshop and science conference</a:t>
            </a:r>
          </a:p>
          <a:p>
            <a:pPr marL="1009650" lvl="1" indent="-609600">
              <a:lnSpc>
                <a:spcPct val="90000"/>
              </a:lnSpc>
            </a:pPr>
            <a:r>
              <a:rPr lang="en-US" sz="2400" dirty="0">
                <a:solidFill>
                  <a:srgbClr val="FFFF00"/>
                </a:solidFill>
              </a:rPr>
              <a:t>Listening, discussing and planning are as important (or more important?) than science presentations</a:t>
            </a:r>
          </a:p>
          <a:p>
            <a:pPr marL="609600" indent="-609600">
              <a:lnSpc>
                <a:spcPct val="90000"/>
              </a:lnSpc>
            </a:pPr>
            <a:r>
              <a:rPr lang="en-US" sz="2800" dirty="0">
                <a:solidFill>
                  <a:srgbClr val="FFFF00"/>
                </a:solidFill>
              </a:rPr>
              <a:t>Short training sessions are often included </a:t>
            </a:r>
          </a:p>
          <a:p>
            <a:pPr marL="1009650" lvl="1" indent="-609600">
              <a:lnSpc>
                <a:spcPct val="90000"/>
              </a:lnSpc>
            </a:pPr>
            <a:r>
              <a:rPr lang="en-US" sz="2400" dirty="0">
                <a:solidFill>
                  <a:srgbClr val="FFFF00"/>
                </a:solidFill>
              </a:rPr>
              <a:t>Careful planning and realistic  expectations are essential </a:t>
            </a:r>
          </a:p>
          <a:p>
            <a:pPr marL="609600" indent="-609600">
              <a:lnSpc>
                <a:spcPct val="90000"/>
              </a:lnSpc>
            </a:pPr>
            <a:r>
              <a:rPr lang="en-US" sz="2800" dirty="0">
                <a:solidFill>
                  <a:srgbClr val="FFFF00"/>
                </a:solidFill>
              </a:rPr>
              <a:t>Opportunity for networking, planning, learning about diversity of interests and expertize, identifying community-minded players</a:t>
            </a:r>
          </a:p>
          <a:p>
            <a:pPr marL="1009650" lvl="1" indent="-609600">
              <a:lnSpc>
                <a:spcPct val="90000"/>
              </a:lnSpc>
            </a:pPr>
            <a:endParaRPr lang="en-US" sz="2400" dirty="0">
              <a:solidFill>
                <a:srgbClr val="FFFF00"/>
              </a:solidFill>
            </a:endParaRPr>
          </a:p>
          <a:p>
            <a:pPr marL="1009650" lvl="1" indent="-609600">
              <a:lnSpc>
                <a:spcPct val="90000"/>
              </a:lnSpc>
            </a:pPr>
            <a:endParaRPr lang="en-US" sz="2400" dirty="0">
              <a:solidFill>
                <a:srgbClr val="FFFF00"/>
              </a:solidFill>
            </a:endParaRPr>
          </a:p>
        </p:txBody>
      </p:sp>
      <p:sp>
        <p:nvSpPr>
          <p:cNvPr id="2" name="Title 1"/>
          <p:cNvSpPr>
            <a:spLocks noGrp="1"/>
          </p:cNvSpPr>
          <p:nvPr>
            <p:ph type="title"/>
          </p:nvPr>
        </p:nvSpPr>
        <p:spPr>
          <a:xfrm>
            <a:off x="838200" y="228600"/>
            <a:ext cx="7772400" cy="1143000"/>
          </a:xfrm>
        </p:spPr>
        <p:txBody>
          <a:bodyPr/>
          <a:lstStyle/>
          <a:p>
            <a:r>
              <a:rPr lang="en-US" dirty="0">
                <a:solidFill>
                  <a:srgbClr val="FFC000"/>
                </a:solidFill>
              </a:rPr>
              <a:t>Regional Workshops</a:t>
            </a:r>
          </a:p>
        </p:txBody>
      </p:sp>
    </p:spTree>
    <p:extLst>
      <p:ext uri="{BB962C8B-B14F-4D97-AF65-F5344CB8AC3E}">
        <p14:creationId xmlns:p14="http://schemas.microsoft.com/office/powerpoint/2010/main" val="6947109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17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171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7171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71715">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7171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171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1715"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erding_ca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2400" y="1041400"/>
            <a:ext cx="6299200" cy="4775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60653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WordArt 2"/>
          <p:cNvSpPr>
            <a:spLocks noChangeArrowheads="1" noChangeShapeType="1" noTextEdit="1"/>
          </p:cNvSpPr>
          <p:nvPr/>
        </p:nvSpPr>
        <p:spPr bwMode="auto">
          <a:xfrm>
            <a:off x="914400" y="990600"/>
            <a:ext cx="7391400" cy="1447800"/>
          </a:xfrm>
          <a:prstGeom prst="rect">
            <a:avLst/>
          </a:prstGeom>
        </p:spPr>
        <p:txBody>
          <a:bodyPr wrap="none" fromWordArt="1">
            <a:prstTxWarp prst="textPlain">
              <a:avLst>
                <a:gd name="adj" fmla="val 50000"/>
              </a:avLst>
            </a:prstTxWarp>
          </a:bodyPr>
          <a:lstStyle/>
          <a:p>
            <a:pPr algn="ctr"/>
            <a:r>
              <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rPr>
              <a:t>NELDA</a:t>
            </a:r>
          </a:p>
        </p:txBody>
      </p:sp>
      <p:sp>
        <p:nvSpPr>
          <p:cNvPr id="61442" name="Text Box 3"/>
          <p:cNvSpPr txBox="1">
            <a:spLocks noChangeArrowheads="1"/>
          </p:cNvSpPr>
          <p:nvPr/>
        </p:nvSpPr>
        <p:spPr bwMode="auto">
          <a:xfrm>
            <a:off x="838200" y="3352800"/>
            <a:ext cx="7350125" cy="1187450"/>
          </a:xfrm>
          <a:prstGeom prst="rect">
            <a:avLst/>
          </a:prstGeom>
          <a:noFill/>
          <a:ln w="9525">
            <a:noFill/>
            <a:miter lim="800000"/>
            <a:headEnd/>
            <a:tailEnd/>
          </a:ln>
        </p:spPr>
        <p:txBody>
          <a:bodyPr wrap="none">
            <a:spAutoFit/>
          </a:bodyPr>
          <a:lstStyle/>
          <a:p>
            <a:pPr algn="ctr" eaLnBrk="0" hangingPunct="0"/>
            <a:r>
              <a:rPr lang="en-US" b="1">
                <a:solidFill>
                  <a:prstClr val="black"/>
                </a:solidFill>
                <a:latin typeface="Arial" charset="0"/>
                <a:cs typeface="Arial" charset="0"/>
              </a:rPr>
              <a:t>(Northern Eurasia Landcover Dynamics Analysis)</a:t>
            </a:r>
          </a:p>
          <a:p>
            <a:pPr algn="ctr" eaLnBrk="0" hangingPunct="0"/>
            <a:endParaRPr lang="en-US" b="1">
              <a:solidFill>
                <a:prstClr val="black"/>
              </a:solidFill>
              <a:latin typeface="Arial" charset="0"/>
              <a:cs typeface="Arial" charset="0"/>
            </a:endParaRPr>
          </a:p>
          <a:p>
            <a:pPr algn="ctr" eaLnBrk="0" hangingPunct="0"/>
            <a:endParaRPr lang="en-US">
              <a:solidFill>
                <a:prstClr val="black"/>
              </a:solidFill>
              <a:latin typeface="Arial" charset="0"/>
              <a:cs typeface="Arial" charset="0"/>
            </a:endParaRPr>
          </a:p>
        </p:txBody>
      </p:sp>
      <p:pic>
        <p:nvPicPr>
          <p:cNvPr id="61443" name="Picture 4" descr="hotnasa"/>
          <p:cNvPicPr>
            <a:picLocks noChangeAspect="1" noChangeArrowheads="1" noCrop="1"/>
          </p:cNvPicPr>
          <p:nvPr/>
        </p:nvPicPr>
        <p:blipFill>
          <a:blip r:embed="rId3"/>
          <a:srcRect/>
          <a:stretch>
            <a:fillRect/>
          </a:stretch>
        </p:blipFill>
        <p:spPr bwMode="auto">
          <a:xfrm>
            <a:off x="6858000" y="4876800"/>
            <a:ext cx="1981200" cy="1727200"/>
          </a:xfrm>
          <a:prstGeom prst="rect">
            <a:avLst/>
          </a:prstGeom>
          <a:noFill/>
          <a:ln w="9525">
            <a:noFill/>
            <a:miter lim="800000"/>
            <a:headEnd/>
            <a:tailEnd/>
          </a:ln>
        </p:spPr>
      </p:pic>
    </p:spTree>
    <p:extLst>
      <p:ext uri="{BB962C8B-B14F-4D97-AF65-F5344CB8AC3E}">
        <p14:creationId xmlns:p14="http://schemas.microsoft.com/office/powerpoint/2010/main" val="17556118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p:txBody>
          <a:bodyPr/>
          <a:lstStyle/>
          <a:p>
            <a:r>
              <a:rPr lang="en-US" altLang="en-US"/>
              <a:t> </a:t>
            </a:r>
          </a:p>
        </p:txBody>
      </p:sp>
      <p:sp>
        <p:nvSpPr>
          <p:cNvPr id="141315" name="Rectangle 3"/>
          <p:cNvSpPr>
            <a:spLocks noGrp="1" noChangeArrowheads="1"/>
          </p:cNvSpPr>
          <p:nvPr>
            <p:ph type="body" sz="half" idx="1"/>
          </p:nvPr>
        </p:nvSpPr>
        <p:spPr>
          <a:xfrm>
            <a:off x="0" y="0"/>
            <a:ext cx="9144000" cy="4554538"/>
          </a:xfrm>
        </p:spPr>
        <p:txBody>
          <a:bodyPr/>
          <a:lstStyle/>
          <a:p>
            <a:pPr>
              <a:lnSpc>
                <a:spcPct val="90000"/>
              </a:lnSpc>
            </a:pPr>
            <a:r>
              <a:rPr lang="en-US" altLang="en-US" sz="2000">
                <a:latin typeface="Arial Unicode MS" panose="020B0604020202020204" pitchFamily="34" charset="-128"/>
              </a:rPr>
              <a:t>The Team</a:t>
            </a:r>
          </a:p>
          <a:p>
            <a:pPr lvl="1">
              <a:lnSpc>
                <a:spcPct val="90000"/>
              </a:lnSpc>
            </a:pPr>
            <a:r>
              <a:rPr lang="en-US" altLang="en-US" sz="1800">
                <a:latin typeface="Arial Unicode MS" panose="020B0604020202020204" pitchFamily="34" charset="-128"/>
              </a:rPr>
              <a:t>US</a:t>
            </a:r>
          </a:p>
          <a:p>
            <a:pPr lvl="2">
              <a:lnSpc>
                <a:spcPct val="90000"/>
              </a:lnSpc>
            </a:pPr>
            <a:r>
              <a:rPr lang="en-US" altLang="en-US" sz="1600">
                <a:latin typeface="Arial Unicode MS" panose="020B0604020202020204" pitchFamily="34" charset="-128"/>
              </a:rPr>
              <a:t>Oregon State University - Olga N. Krankina</a:t>
            </a:r>
          </a:p>
          <a:p>
            <a:pPr lvl="2">
              <a:lnSpc>
                <a:spcPct val="90000"/>
              </a:lnSpc>
            </a:pPr>
            <a:r>
              <a:rPr lang="en-US" altLang="en-US" sz="1600">
                <a:latin typeface="Arial Unicode MS" panose="020B0604020202020204" pitchFamily="34" charset="-128"/>
              </a:rPr>
              <a:t>NASA Goddard Space Flight Center – Jeff Masek and Jeff Morisette</a:t>
            </a:r>
          </a:p>
          <a:p>
            <a:pPr lvl="2">
              <a:lnSpc>
                <a:spcPct val="90000"/>
              </a:lnSpc>
            </a:pPr>
            <a:r>
              <a:rPr lang="en-US" altLang="en-US" sz="1600">
                <a:latin typeface="Arial Unicode MS" panose="020B0604020202020204" pitchFamily="34" charset="-128"/>
              </a:rPr>
              <a:t>Boston University - Mark Friedl and Curtis Woodcock</a:t>
            </a:r>
          </a:p>
          <a:p>
            <a:pPr lvl="2">
              <a:lnSpc>
                <a:spcPct val="90000"/>
              </a:lnSpc>
            </a:pPr>
            <a:r>
              <a:rPr lang="en-US" altLang="en-US" sz="1600">
                <a:latin typeface="Arial Unicode MS" panose="020B0604020202020204" pitchFamily="34" charset="-128"/>
              </a:rPr>
              <a:t>University of Maryland - Ivan Csiszar, Guoqing Sun, and Tatiana Loboda</a:t>
            </a:r>
          </a:p>
          <a:p>
            <a:pPr lvl="2">
              <a:lnSpc>
                <a:spcPct val="90000"/>
              </a:lnSpc>
            </a:pPr>
            <a:r>
              <a:rPr lang="en-US" altLang="en-US" sz="1600">
                <a:latin typeface="Arial Unicode MS" panose="020B0604020202020204" pitchFamily="34" charset="-128"/>
              </a:rPr>
              <a:t>USDA FS Pacific Northwest Research Station – Warren Cohen</a:t>
            </a:r>
          </a:p>
          <a:p>
            <a:pPr lvl="1">
              <a:lnSpc>
                <a:spcPct val="90000"/>
              </a:lnSpc>
            </a:pPr>
            <a:r>
              <a:rPr lang="en-US" altLang="en-US" sz="1800">
                <a:latin typeface="Arial Unicode MS" panose="020B0604020202020204" pitchFamily="34" charset="-128"/>
              </a:rPr>
              <a:t>Eurasia</a:t>
            </a:r>
          </a:p>
          <a:p>
            <a:pPr lvl="2">
              <a:lnSpc>
                <a:spcPct val="90000"/>
              </a:lnSpc>
            </a:pPr>
            <a:r>
              <a:rPr lang="en-US" altLang="en-US" sz="1600">
                <a:latin typeface="Arial Unicode MS" panose="020B0604020202020204" pitchFamily="34" charset="-128"/>
              </a:rPr>
              <a:t>Center for Information Technologies Development, Moscow – Alexander Maslov</a:t>
            </a:r>
          </a:p>
          <a:p>
            <a:pPr lvl="2">
              <a:lnSpc>
                <a:spcPct val="90000"/>
              </a:lnSpc>
            </a:pPr>
            <a:r>
              <a:rPr lang="en-US" altLang="en-US" sz="1600">
                <a:latin typeface="Arial Unicode MS" panose="020B0604020202020204" pitchFamily="34" charset="-128"/>
              </a:rPr>
              <a:t>Institute of Monitoring of Climatic and Ecological Systems, Tomsk – Evgeny Gordov</a:t>
            </a:r>
          </a:p>
          <a:p>
            <a:pPr lvl="2">
              <a:lnSpc>
                <a:spcPct val="90000"/>
              </a:lnSpc>
            </a:pPr>
            <a:r>
              <a:rPr lang="en-US" altLang="en-US" sz="1600">
                <a:latin typeface="Arial Unicode MS" panose="020B0604020202020204" pitchFamily="34" charset="-128"/>
              </a:rPr>
              <a:t>V.N. Sukachev Institute of Forest, Krasnoyarsk – Slava Kharuk</a:t>
            </a:r>
          </a:p>
          <a:p>
            <a:pPr lvl="2">
              <a:lnSpc>
                <a:spcPct val="90000"/>
              </a:lnSpc>
            </a:pPr>
            <a:r>
              <a:rPr lang="en-US" altLang="en-US" sz="1600">
                <a:latin typeface="Arial Unicode MS" panose="020B0604020202020204" pitchFamily="34" charset="-128"/>
              </a:rPr>
              <a:t>Institute of Biology, Komi Scientific Center, Syktyvkar – Vladimir Elsakov</a:t>
            </a:r>
          </a:p>
          <a:p>
            <a:pPr lvl="2">
              <a:lnSpc>
                <a:spcPct val="90000"/>
              </a:lnSpc>
            </a:pPr>
            <a:r>
              <a:rPr lang="de-DE" altLang="en-US" sz="1600">
                <a:latin typeface="Arial Unicode MS" panose="020B0604020202020204" pitchFamily="34" charset="-128"/>
              </a:rPr>
              <a:t>Humboldt Universität Berlin, Germany</a:t>
            </a:r>
            <a:r>
              <a:rPr lang="en-US" altLang="en-US" sz="1600">
                <a:latin typeface="Arial Unicode MS" panose="020B0604020202020204" pitchFamily="34" charset="-128"/>
              </a:rPr>
              <a:t> - </a:t>
            </a:r>
            <a:r>
              <a:rPr lang="de-DE" altLang="en-US" sz="1600">
                <a:latin typeface="Arial Unicode MS" panose="020B0604020202020204" pitchFamily="34" charset="-128"/>
              </a:rPr>
              <a:t>Patrick Hostert and Tobias Kuemmerle</a:t>
            </a:r>
          </a:p>
          <a:p>
            <a:pPr lvl="2">
              <a:lnSpc>
                <a:spcPct val="90000"/>
              </a:lnSpc>
            </a:pPr>
            <a:r>
              <a:rPr lang="en-US" altLang="en-US" sz="1600">
                <a:latin typeface="Arial Unicode MS" panose="020B0604020202020204" pitchFamily="34" charset="-128"/>
              </a:rPr>
              <a:t>Astrophysical Research Centre, Almaty, </a:t>
            </a:r>
            <a:r>
              <a:rPr lang="de-DE" altLang="en-US" sz="1600">
                <a:latin typeface="Arial Unicode MS" panose="020B0604020202020204" pitchFamily="34" charset="-128"/>
              </a:rPr>
              <a:t>Kazakhstan – Lev Spivak and Alexey Terekhov</a:t>
            </a:r>
            <a:endParaRPr lang="ru-RU" altLang="en-US" sz="1600">
              <a:latin typeface="Arial Unicode MS" panose="020B0604020202020204" pitchFamily="34" charset="-128"/>
            </a:endParaRPr>
          </a:p>
          <a:p>
            <a:pPr lvl="2">
              <a:lnSpc>
                <a:spcPct val="90000"/>
              </a:lnSpc>
            </a:pPr>
            <a:r>
              <a:rPr lang="de-DE" altLang="en-US" sz="1600">
                <a:latin typeface="Arial Unicode MS" panose="020B0604020202020204" pitchFamily="34" charset="-128"/>
              </a:rPr>
              <a:t> Mongolia?</a:t>
            </a:r>
            <a:r>
              <a:rPr lang="ru-RU" altLang="en-US" sz="1600">
                <a:latin typeface="Arial Unicode MS" panose="020B0604020202020204" pitchFamily="34" charset="-128"/>
              </a:rPr>
              <a:t> </a:t>
            </a:r>
            <a:endParaRPr lang="en-US" altLang="en-US" sz="1600">
              <a:latin typeface="Arial Unicode MS" panose="020B0604020202020204" pitchFamily="34" charset="-128"/>
            </a:endParaRPr>
          </a:p>
        </p:txBody>
      </p:sp>
      <p:pic>
        <p:nvPicPr>
          <p:cNvPr id="141316" name="Picture 4"/>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2438400" y="4614863"/>
            <a:ext cx="3733800" cy="2243137"/>
          </a:xfrm>
          <a:noFill/>
          <a:ln/>
        </p:spPr>
      </p:pic>
    </p:spTree>
    <p:extLst>
      <p:ext uri="{BB962C8B-B14F-4D97-AF65-F5344CB8AC3E}">
        <p14:creationId xmlns:p14="http://schemas.microsoft.com/office/powerpoint/2010/main" val="19646666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ChangeArrowheads="1"/>
          </p:cNvSpPr>
          <p:nvPr/>
        </p:nvSpPr>
        <p:spPr bwMode="auto">
          <a:xfrm>
            <a:off x="0" y="5486400"/>
            <a:ext cx="9144000" cy="762000"/>
          </a:xfrm>
          <a:prstGeom prst="rect">
            <a:avLst/>
          </a:prstGeom>
          <a:solidFill>
            <a:schemeClr val="bg1"/>
          </a:solidFill>
          <a:ln w="9525">
            <a:noFill/>
            <a:miter lim="800000"/>
            <a:headEnd/>
            <a:tailEnd/>
          </a:ln>
          <a:effectLst/>
        </p:spPr>
        <p:txBody>
          <a:bodyPr wrap="none" anchor="ctr"/>
          <a:lstStyle/>
          <a:p>
            <a:endParaRPr lang="en-US" sz="1800">
              <a:solidFill>
                <a:srgbClr val="000000"/>
              </a:solidFill>
              <a:latin typeface="Arial" charset="0"/>
            </a:endParaRPr>
          </a:p>
        </p:txBody>
      </p:sp>
      <p:pic>
        <p:nvPicPr>
          <p:cNvPr id="137219" name="Picture 3" descr="IGBP2001_Level1_overview"/>
          <p:cNvPicPr>
            <a:picLocks noChangeAspect="1" noChangeArrowheads="1"/>
          </p:cNvPicPr>
          <p:nvPr/>
        </p:nvPicPr>
        <p:blipFill>
          <a:blip r:embed="rId3"/>
          <a:srcRect t="9290"/>
          <a:stretch>
            <a:fillRect/>
          </a:stretch>
        </p:blipFill>
        <p:spPr bwMode="auto">
          <a:xfrm>
            <a:off x="0" y="2819400"/>
            <a:ext cx="4572000" cy="2976563"/>
          </a:xfrm>
          <a:prstGeom prst="rect">
            <a:avLst/>
          </a:prstGeom>
          <a:noFill/>
        </p:spPr>
      </p:pic>
      <p:pic>
        <p:nvPicPr>
          <p:cNvPr id="137220" name="Picture 4" descr="IGBP2005_Level1_overview"/>
          <p:cNvPicPr>
            <a:picLocks noChangeAspect="1" noChangeArrowheads="1"/>
          </p:cNvPicPr>
          <p:nvPr/>
        </p:nvPicPr>
        <p:blipFill>
          <a:blip r:embed="rId4"/>
          <a:srcRect t="8205"/>
          <a:stretch>
            <a:fillRect/>
          </a:stretch>
        </p:blipFill>
        <p:spPr bwMode="auto">
          <a:xfrm>
            <a:off x="4572000" y="2846388"/>
            <a:ext cx="4572000" cy="2962275"/>
          </a:xfrm>
          <a:prstGeom prst="rect">
            <a:avLst/>
          </a:prstGeom>
          <a:noFill/>
        </p:spPr>
      </p:pic>
      <p:pic>
        <p:nvPicPr>
          <p:cNvPr id="137221" name="Picture 5" descr="GlobCover2005_Level1_overview"/>
          <p:cNvPicPr>
            <a:picLocks noChangeAspect="1" noChangeArrowheads="1"/>
          </p:cNvPicPr>
          <p:nvPr/>
        </p:nvPicPr>
        <p:blipFill>
          <a:blip r:embed="rId5"/>
          <a:srcRect t="9444"/>
          <a:stretch>
            <a:fillRect/>
          </a:stretch>
        </p:blipFill>
        <p:spPr bwMode="auto">
          <a:xfrm>
            <a:off x="4572000" y="0"/>
            <a:ext cx="4572000" cy="2922588"/>
          </a:xfrm>
          <a:prstGeom prst="rect">
            <a:avLst/>
          </a:prstGeom>
          <a:noFill/>
        </p:spPr>
      </p:pic>
      <p:pic>
        <p:nvPicPr>
          <p:cNvPr id="137222" name="Picture 6" descr="GLC2000_Level1_overview"/>
          <p:cNvPicPr>
            <a:picLocks noChangeAspect="1" noChangeArrowheads="1"/>
          </p:cNvPicPr>
          <p:nvPr/>
        </p:nvPicPr>
        <p:blipFill>
          <a:blip r:embed="rId6"/>
          <a:srcRect t="9444"/>
          <a:stretch>
            <a:fillRect/>
          </a:stretch>
        </p:blipFill>
        <p:spPr bwMode="auto">
          <a:xfrm>
            <a:off x="0" y="0"/>
            <a:ext cx="4572000" cy="2922588"/>
          </a:xfrm>
          <a:prstGeom prst="rect">
            <a:avLst/>
          </a:prstGeom>
          <a:noFill/>
        </p:spPr>
      </p:pic>
      <p:grpSp>
        <p:nvGrpSpPr>
          <p:cNvPr id="137223" name="Group 7"/>
          <p:cNvGrpSpPr>
            <a:grpSpLocks/>
          </p:cNvGrpSpPr>
          <p:nvPr/>
        </p:nvGrpSpPr>
        <p:grpSpPr bwMode="auto">
          <a:xfrm>
            <a:off x="914400" y="5768975"/>
            <a:ext cx="7391400" cy="555625"/>
            <a:chOff x="576" y="3312"/>
            <a:chExt cx="4656" cy="350"/>
          </a:xfrm>
        </p:grpSpPr>
        <p:sp>
          <p:nvSpPr>
            <p:cNvPr id="137224" name="Rectangle 8"/>
            <p:cNvSpPr>
              <a:spLocks noChangeArrowheads="1"/>
            </p:cNvSpPr>
            <p:nvPr/>
          </p:nvSpPr>
          <p:spPr bwMode="auto">
            <a:xfrm>
              <a:off x="2880" y="3312"/>
              <a:ext cx="240" cy="144"/>
            </a:xfrm>
            <a:prstGeom prst="rect">
              <a:avLst/>
            </a:prstGeom>
            <a:solidFill>
              <a:srgbClr val="FF99FF"/>
            </a:solidFill>
            <a:ln w="9525">
              <a:solidFill>
                <a:schemeClr val="tx1"/>
              </a:solidFill>
              <a:miter lim="800000"/>
              <a:headEnd/>
              <a:tailEnd/>
            </a:ln>
            <a:effectLst/>
          </p:spPr>
          <p:txBody>
            <a:bodyPr wrap="none" anchor="ctr"/>
            <a:lstStyle/>
            <a:p>
              <a:endParaRPr lang="en-US" sz="1800">
                <a:solidFill>
                  <a:srgbClr val="000000"/>
                </a:solidFill>
                <a:latin typeface="Arial" charset="0"/>
              </a:endParaRPr>
            </a:p>
          </p:txBody>
        </p:sp>
        <p:sp>
          <p:nvSpPr>
            <p:cNvPr id="137225" name="Rectangle 9"/>
            <p:cNvSpPr>
              <a:spLocks noChangeArrowheads="1"/>
            </p:cNvSpPr>
            <p:nvPr/>
          </p:nvSpPr>
          <p:spPr bwMode="auto">
            <a:xfrm>
              <a:off x="2132" y="3312"/>
              <a:ext cx="240" cy="144"/>
            </a:xfrm>
            <a:prstGeom prst="rect">
              <a:avLst/>
            </a:prstGeom>
            <a:solidFill>
              <a:srgbClr val="FFFF00"/>
            </a:solidFill>
            <a:ln w="9525">
              <a:solidFill>
                <a:schemeClr val="tx1"/>
              </a:solidFill>
              <a:miter lim="800000"/>
              <a:headEnd/>
              <a:tailEnd/>
            </a:ln>
            <a:effectLst/>
          </p:spPr>
          <p:txBody>
            <a:bodyPr wrap="none" anchor="ctr"/>
            <a:lstStyle/>
            <a:p>
              <a:endParaRPr lang="en-US" sz="1800">
                <a:solidFill>
                  <a:srgbClr val="000000"/>
                </a:solidFill>
                <a:latin typeface="Arial" charset="0"/>
              </a:endParaRPr>
            </a:p>
          </p:txBody>
        </p:sp>
        <p:sp>
          <p:nvSpPr>
            <p:cNvPr id="137226" name="Rectangle 10"/>
            <p:cNvSpPr>
              <a:spLocks noChangeArrowheads="1"/>
            </p:cNvSpPr>
            <p:nvPr/>
          </p:nvSpPr>
          <p:spPr bwMode="auto">
            <a:xfrm>
              <a:off x="1344" y="3312"/>
              <a:ext cx="240" cy="144"/>
            </a:xfrm>
            <a:prstGeom prst="rect">
              <a:avLst/>
            </a:prstGeom>
            <a:solidFill>
              <a:srgbClr val="FF9900"/>
            </a:solidFill>
            <a:ln w="9525">
              <a:solidFill>
                <a:schemeClr val="tx1"/>
              </a:solidFill>
              <a:miter lim="800000"/>
              <a:headEnd/>
              <a:tailEnd/>
            </a:ln>
            <a:effectLst/>
          </p:spPr>
          <p:txBody>
            <a:bodyPr wrap="none" anchor="ctr"/>
            <a:lstStyle/>
            <a:p>
              <a:endParaRPr lang="en-US" sz="1800">
                <a:solidFill>
                  <a:srgbClr val="000000"/>
                </a:solidFill>
                <a:latin typeface="Arial" charset="0"/>
              </a:endParaRPr>
            </a:p>
          </p:txBody>
        </p:sp>
        <p:sp>
          <p:nvSpPr>
            <p:cNvPr id="137227" name="Rectangle 11"/>
            <p:cNvSpPr>
              <a:spLocks noChangeArrowheads="1"/>
            </p:cNvSpPr>
            <p:nvPr/>
          </p:nvSpPr>
          <p:spPr bwMode="auto">
            <a:xfrm>
              <a:off x="682" y="3312"/>
              <a:ext cx="240" cy="144"/>
            </a:xfrm>
            <a:prstGeom prst="rect">
              <a:avLst/>
            </a:prstGeom>
            <a:solidFill>
              <a:srgbClr val="008000"/>
            </a:solidFill>
            <a:ln w="9525">
              <a:solidFill>
                <a:schemeClr val="tx1"/>
              </a:solidFill>
              <a:miter lim="800000"/>
              <a:headEnd/>
              <a:tailEnd/>
            </a:ln>
            <a:effectLst/>
          </p:spPr>
          <p:txBody>
            <a:bodyPr wrap="none" anchor="ctr"/>
            <a:lstStyle/>
            <a:p>
              <a:endParaRPr lang="en-US" sz="1800">
                <a:solidFill>
                  <a:srgbClr val="000000"/>
                </a:solidFill>
                <a:latin typeface="Arial" charset="0"/>
              </a:endParaRPr>
            </a:p>
          </p:txBody>
        </p:sp>
        <p:sp>
          <p:nvSpPr>
            <p:cNvPr id="137228" name="Rectangle 12"/>
            <p:cNvSpPr>
              <a:spLocks noChangeArrowheads="1"/>
            </p:cNvSpPr>
            <p:nvPr/>
          </p:nvSpPr>
          <p:spPr bwMode="auto">
            <a:xfrm>
              <a:off x="3552" y="3312"/>
              <a:ext cx="240" cy="144"/>
            </a:xfrm>
            <a:prstGeom prst="rect">
              <a:avLst/>
            </a:prstGeom>
            <a:solidFill>
              <a:srgbClr val="969696"/>
            </a:solidFill>
            <a:ln w="9525">
              <a:solidFill>
                <a:schemeClr val="tx1"/>
              </a:solidFill>
              <a:miter lim="800000"/>
              <a:headEnd/>
              <a:tailEnd/>
            </a:ln>
            <a:effectLst/>
          </p:spPr>
          <p:txBody>
            <a:bodyPr wrap="none" anchor="ctr"/>
            <a:lstStyle/>
            <a:p>
              <a:endParaRPr lang="en-US" sz="1800">
                <a:solidFill>
                  <a:srgbClr val="000000"/>
                </a:solidFill>
                <a:latin typeface="Arial" charset="0"/>
              </a:endParaRPr>
            </a:p>
          </p:txBody>
        </p:sp>
        <p:sp>
          <p:nvSpPr>
            <p:cNvPr id="137229" name="Rectangle 13"/>
            <p:cNvSpPr>
              <a:spLocks noChangeArrowheads="1"/>
            </p:cNvSpPr>
            <p:nvPr/>
          </p:nvSpPr>
          <p:spPr bwMode="auto">
            <a:xfrm>
              <a:off x="4176" y="3312"/>
              <a:ext cx="240" cy="144"/>
            </a:xfrm>
            <a:prstGeom prst="rect">
              <a:avLst/>
            </a:prstGeom>
            <a:solidFill>
              <a:srgbClr val="FFFFFF"/>
            </a:solidFill>
            <a:ln w="9525">
              <a:solidFill>
                <a:schemeClr val="tx1"/>
              </a:solidFill>
              <a:miter lim="800000"/>
              <a:headEnd/>
              <a:tailEnd/>
            </a:ln>
            <a:effectLst/>
          </p:spPr>
          <p:txBody>
            <a:bodyPr wrap="none" anchor="ctr"/>
            <a:lstStyle/>
            <a:p>
              <a:endParaRPr lang="en-US" sz="1800">
                <a:solidFill>
                  <a:srgbClr val="000000"/>
                </a:solidFill>
                <a:latin typeface="Arial" charset="0"/>
              </a:endParaRPr>
            </a:p>
          </p:txBody>
        </p:sp>
        <p:sp>
          <p:nvSpPr>
            <p:cNvPr id="137230" name="Rectangle 14"/>
            <p:cNvSpPr>
              <a:spLocks noChangeArrowheads="1"/>
            </p:cNvSpPr>
            <p:nvPr/>
          </p:nvSpPr>
          <p:spPr bwMode="auto">
            <a:xfrm>
              <a:off x="4848" y="3312"/>
              <a:ext cx="240" cy="144"/>
            </a:xfrm>
            <a:prstGeom prst="rect">
              <a:avLst/>
            </a:prstGeom>
            <a:solidFill>
              <a:srgbClr val="0000FF"/>
            </a:solidFill>
            <a:ln w="9525">
              <a:solidFill>
                <a:schemeClr val="tx1"/>
              </a:solidFill>
              <a:miter lim="800000"/>
              <a:headEnd/>
              <a:tailEnd/>
            </a:ln>
            <a:effectLst/>
          </p:spPr>
          <p:txBody>
            <a:bodyPr wrap="none" anchor="ctr"/>
            <a:lstStyle/>
            <a:p>
              <a:endParaRPr lang="en-US" sz="1800">
                <a:solidFill>
                  <a:srgbClr val="000000"/>
                </a:solidFill>
                <a:latin typeface="Arial" charset="0"/>
              </a:endParaRPr>
            </a:p>
          </p:txBody>
        </p:sp>
        <p:sp>
          <p:nvSpPr>
            <p:cNvPr id="137231" name="Text Box 15"/>
            <p:cNvSpPr txBox="1">
              <a:spLocks noChangeArrowheads="1"/>
            </p:cNvSpPr>
            <p:nvPr/>
          </p:nvSpPr>
          <p:spPr bwMode="auto">
            <a:xfrm>
              <a:off x="576" y="3431"/>
              <a:ext cx="412" cy="231"/>
            </a:xfrm>
            <a:prstGeom prst="rect">
              <a:avLst/>
            </a:prstGeom>
            <a:noFill/>
            <a:ln w="9525">
              <a:noFill/>
              <a:miter lim="800000"/>
              <a:headEnd/>
              <a:tailEnd/>
            </a:ln>
            <a:effectLst/>
          </p:spPr>
          <p:txBody>
            <a:bodyPr wrap="none">
              <a:spAutoFit/>
            </a:bodyPr>
            <a:lstStyle/>
            <a:p>
              <a:pPr eaLnBrk="0" hangingPunct="0"/>
              <a:r>
                <a:rPr lang="en-US" sz="1800">
                  <a:solidFill>
                    <a:srgbClr val="000000"/>
                  </a:solidFill>
                  <a:latin typeface="Arial" charset="0"/>
                </a:rPr>
                <a:t>Tree</a:t>
              </a:r>
            </a:p>
          </p:txBody>
        </p:sp>
        <p:sp>
          <p:nvSpPr>
            <p:cNvPr id="137232" name="Text Box 16"/>
            <p:cNvSpPr txBox="1">
              <a:spLocks noChangeArrowheads="1"/>
            </p:cNvSpPr>
            <p:nvPr/>
          </p:nvSpPr>
          <p:spPr bwMode="auto">
            <a:xfrm>
              <a:off x="1228" y="3431"/>
              <a:ext cx="500" cy="231"/>
            </a:xfrm>
            <a:prstGeom prst="rect">
              <a:avLst/>
            </a:prstGeom>
            <a:noFill/>
            <a:ln w="9525">
              <a:noFill/>
              <a:miter lim="800000"/>
              <a:headEnd/>
              <a:tailEnd/>
            </a:ln>
            <a:effectLst/>
          </p:spPr>
          <p:txBody>
            <a:bodyPr wrap="none">
              <a:spAutoFit/>
            </a:bodyPr>
            <a:lstStyle/>
            <a:p>
              <a:pPr eaLnBrk="0" hangingPunct="0"/>
              <a:r>
                <a:rPr lang="en-US" sz="1800">
                  <a:solidFill>
                    <a:srgbClr val="000000"/>
                  </a:solidFill>
                  <a:latin typeface="Arial" charset="0"/>
                </a:rPr>
                <a:t>Shrub</a:t>
              </a:r>
            </a:p>
          </p:txBody>
        </p:sp>
        <p:sp>
          <p:nvSpPr>
            <p:cNvPr id="137233" name="Text Box 17"/>
            <p:cNvSpPr txBox="1">
              <a:spLocks noChangeArrowheads="1"/>
            </p:cNvSpPr>
            <p:nvPr/>
          </p:nvSpPr>
          <p:spPr bwMode="auto">
            <a:xfrm>
              <a:off x="1796" y="3431"/>
              <a:ext cx="892" cy="231"/>
            </a:xfrm>
            <a:prstGeom prst="rect">
              <a:avLst/>
            </a:prstGeom>
            <a:noFill/>
            <a:ln w="9525">
              <a:noFill/>
              <a:miter lim="800000"/>
              <a:headEnd/>
              <a:tailEnd/>
            </a:ln>
            <a:effectLst/>
          </p:spPr>
          <p:txBody>
            <a:bodyPr wrap="none">
              <a:spAutoFit/>
            </a:bodyPr>
            <a:lstStyle/>
            <a:p>
              <a:pPr eaLnBrk="0" hangingPunct="0"/>
              <a:r>
                <a:rPr lang="en-US" sz="1800">
                  <a:solidFill>
                    <a:srgbClr val="000000"/>
                  </a:solidFill>
                  <a:latin typeface="Arial" charset="0"/>
                </a:rPr>
                <a:t>Herbaceous</a:t>
              </a:r>
            </a:p>
          </p:txBody>
        </p:sp>
        <p:sp>
          <p:nvSpPr>
            <p:cNvPr id="137234" name="Text Box 18"/>
            <p:cNvSpPr txBox="1">
              <a:spLocks noChangeArrowheads="1"/>
            </p:cNvSpPr>
            <p:nvPr/>
          </p:nvSpPr>
          <p:spPr bwMode="auto">
            <a:xfrm>
              <a:off x="2736" y="3431"/>
              <a:ext cx="572" cy="231"/>
            </a:xfrm>
            <a:prstGeom prst="rect">
              <a:avLst/>
            </a:prstGeom>
            <a:noFill/>
            <a:ln w="9525">
              <a:noFill/>
              <a:miter lim="800000"/>
              <a:headEnd/>
              <a:tailEnd/>
            </a:ln>
            <a:effectLst/>
          </p:spPr>
          <p:txBody>
            <a:bodyPr wrap="none">
              <a:spAutoFit/>
            </a:bodyPr>
            <a:lstStyle/>
            <a:p>
              <a:pPr eaLnBrk="0" hangingPunct="0"/>
              <a:r>
                <a:rPr lang="en-US" sz="1800">
                  <a:solidFill>
                    <a:srgbClr val="000000"/>
                  </a:solidFill>
                  <a:latin typeface="Arial" charset="0"/>
                </a:rPr>
                <a:t>Mosaic</a:t>
              </a:r>
            </a:p>
          </p:txBody>
        </p:sp>
        <p:sp>
          <p:nvSpPr>
            <p:cNvPr id="137235" name="Text Box 19"/>
            <p:cNvSpPr txBox="1">
              <a:spLocks noChangeArrowheads="1"/>
            </p:cNvSpPr>
            <p:nvPr/>
          </p:nvSpPr>
          <p:spPr bwMode="auto">
            <a:xfrm>
              <a:off x="3446" y="3431"/>
              <a:ext cx="420" cy="231"/>
            </a:xfrm>
            <a:prstGeom prst="rect">
              <a:avLst/>
            </a:prstGeom>
            <a:noFill/>
            <a:ln w="9525">
              <a:noFill/>
              <a:miter lim="800000"/>
              <a:headEnd/>
              <a:tailEnd/>
            </a:ln>
            <a:effectLst/>
          </p:spPr>
          <p:txBody>
            <a:bodyPr wrap="none">
              <a:spAutoFit/>
            </a:bodyPr>
            <a:lstStyle/>
            <a:p>
              <a:pPr eaLnBrk="0" hangingPunct="0"/>
              <a:r>
                <a:rPr lang="en-US" sz="1800">
                  <a:solidFill>
                    <a:srgbClr val="000000"/>
                  </a:solidFill>
                  <a:latin typeface="Arial" charset="0"/>
                </a:rPr>
                <a:t>Bare</a:t>
              </a:r>
            </a:p>
          </p:txBody>
        </p:sp>
        <p:sp>
          <p:nvSpPr>
            <p:cNvPr id="137236" name="Text Box 20"/>
            <p:cNvSpPr txBox="1">
              <a:spLocks noChangeArrowheads="1"/>
            </p:cNvSpPr>
            <p:nvPr/>
          </p:nvSpPr>
          <p:spPr bwMode="auto">
            <a:xfrm>
              <a:off x="4156" y="3431"/>
              <a:ext cx="308" cy="231"/>
            </a:xfrm>
            <a:prstGeom prst="rect">
              <a:avLst/>
            </a:prstGeom>
            <a:noFill/>
            <a:ln w="9525">
              <a:noFill/>
              <a:miter lim="800000"/>
              <a:headEnd/>
              <a:tailEnd/>
            </a:ln>
            <a:effectLst/>
          </p:spPr>
          <p:txBody>
            <a:bodyPr wrap="none">
              <a:spAutoFit/>
            </a:bodyPr>
            <a:lstStyle/>
            <a:p>
              <a:pPr eaLnBrk="0" hangingPunct="0"/>
              <a:r>
                <a:rPr lang="en-US" sz="1800">
                  <a:solidFill>
                    <a:srgbClr val="000000"/>
                  </a:solidFill>
                  <a:latin typeface="Arial" charset="0"/>
                </a:rPr>
                <a:t>Ice</a:t>
              </a:r>
            </a:p>
          </p:txBody>
        </p:sp>
        <p:sp>
          <p:nvSpPr>
            <p:cNvPr id="137237" name="Text Box 21"/>
            <p:cNvSpPr txBox="1">
              <a:spLocks noChangeArrowheads="1"/>
            </p:cNvSpPr>
            <p:nvPr/>
          </p:nvSpPr>
          <p:spPr bwMode="auto">
            <a:xfrm>
              <a:off x="4732" y="3431"/>
              <a:ext cx="500" cy="231"/>
            </a:xfrm>
            <a:prstGeom prst="rect">
              <a:avLst/>
            </a:prstGeom>
            <a:noFill/>
            <a:ln w="9525">
              <a:noFill/>
              <a:miter lim="800000"/>
              <a:headEnd/>
              <a:tailEnd/>
            </a:ln>
            <a:effectLst/>
          </p:spPr>
          <p:txBody>
            <a:bodyPr wrap="none">
              <a:spAutoFit/>
            </a:bodyPr>
            <a:lstStyle/>
            <a:p>
              <a:pPr eaLnBrk="0" hangingPunct="0"/>
              <a:r>
                <a:rPr lang="en-US" sz="1800">
                  <a:solidFill>
                    <a:srgbClr val="000000"/>
                  </a:solidFill>
                  <a:latin typeface="Arial" charset="0"/>
                </a:rPr>
                <a:t>Water</a:t>
              </a:r>
            </a:p>
          </p:txBody>
        </p:sp>
      </p:grpSp>
      <p:sp>
        <p:nvSpPr>
          <p:cNvPr id="137238" name="Text Box 22"/>
          <p:cNvSpPr txBox="1">
            <a:spLocks noChangeArrowheads="1"/>
          </p:cNvSpPr>
          <p:nvPr/>
        </p:nvSpPr>
        <p:spPr bwMode="auto">
          <a:xfrm>
            <a:off x="1905000" y="2971800"/>
            <a:ext cx="1276350" cy="366713"/>
          </a:xfrm>
          <a:prstGeom prst="rect">
            <a:avLst/>
          </a:prstGeom>
          <a:noFill/>
          <a:ln w="9525">
            <a:noFill/>
            <a:miter lim="800000"/>
            <a:headEnd/>
            <a:tailEnd/>
          </a:ln>
          <a:effectLst/>
        </p:spPr>
        <p:txBody>
          <a:bodyPr wrap="none">
            <a:spAutoFit/>
          </a:bodyPr>
          <a:lstStyle/>
          <a:p>
            <a:pPr eaLnBrk="0" hangingPunct="0"/>
            <a:r>
              <a:rPr lang="en-US" sz="1800">
                <a:solidFill>
                  <a:srgbClr val="000000"/>
                </a:solidFill>
                <a:latin typeface="Arial" charset="0"/>
              </a:rPr>
              <a:t>MODIS V4</a:t>
            </a:r>
          </a:p>
        </p:txBody>
      </p:sp>
      <p:sp>
        <p:nvSpPr>
          <p:cNvPr id="137239" name="Text Box 23"/>
          <p:cNvSpPr txBox="1">
            <a:spLocks noChangeArrowheads="1"/>
          </p:cNvSpPr>
          <p:nvPr/>
        </p:nvSpPr>
        <p:spPr bwMode="auto">
          <a:xfrm>
            <a:off x="6477000" y="3048000"/>
            <a:ext cx="1287532" cy="369332"/>
          </a:xfrm>
          <a:prstGeom prst="rect">
            <a:avLst/>
          </a:prstGeom>
          <a:noFill/>
          <a:ln w="9525">
            <a:noFill/>
            <a:miter lim="800000"/>
            <a:headEnd/>
            <a:tailEnd/>
          </a:ln>
          <a:effectLst/>
        </p:spPr>
        <p:txBody>
          <a:bodyPr wrap="none">
            <a:spAutoFit/>
          </a:bodyPr>
          <a:lstStyle/>
          <a:p>
            <a:pPr eaLnBrk="0" hangingPunct="0"/>
            <a:r>
              <a:rPr lang="en-US" sz="1800" dirty="0">
                <a:solidFill>
                  <a:srgbClr val="000000"/>
                </a:solidFill>
                <a:latin typeface="Arial" charset="0"/>
              </a:rPr>
              <a:t>MODIS V5</a:t>
            </a:r>
          </a:p>
        </p:txBody>
      </p:sp>
      <p:sp>
        <p:nvSpPr>
          <p:cNvPr id="137240" name="Text Box 24"/>
          <p:cNvSpPr txBox="1">
            <a:spLocks noChangeArrowheads="1"/>
          </p:cNvSpPr>
          <p:nvPr/>
        </p:nvSpPr>
        <p:spPr bwMode="auto">
          <a:xfrm>
            <a:off x="6477000" y="152400"/>
            <a:ext cx="1276350" cy="641350"/>
          </a:xfrm>
          <a:prstGeom prst="rect">
            <a:avLst/>
          </a:prstGeom>
          <a:noFill/>
          <a:ln w="9525">
            <a:noFill/>
            <a:miter lim="800000"/>
            <a:headEnd/>
            <a:tailEnd/>
          </a:ln>
          <a:effectLst/>
        </p:spPr>
        <p:txBody>
          <a:bodyPr wrap="none">
            <a:spAutoFit/>
          </a:bodyPr>
          <a:lstStyle/>
          <a:p>
            <a:pPr algn="ctr" eaLnBrk="0" hangingPunct="0"/>
            <a:r>
              <a:rPr lang="en-US" sz="1800">
                <a:solidFill>
                  <a:srgbClr val="000000"/>
                </a:solidFill>
                <a:latin typeface="Arial" charset="0"/>
              </a:rPr>
              <a:t>GlobCover</a:t>
            </a:r>
          </a:p>
          <a:p>
            <a:pPr algn="ctr" eaLnBrk="0" hangingPunct="0"/>
            <a:r>
              <a:rPr lang="en-US" sz="1800">
                <a:solidFill>
                  <a:srgbClr val="000000"/>
                </a:solidFill>
                <a:latin typeface="Arial" charset="0"/>
              </a:rPr>
              <a:t> 2005</a:t>
            </a:r>
          </a:p>
        </p:txBody>
      </p:sp>
      <p:sp>
        <p:nvSpPr>
          <p:cNvPr id="137241" name="Text Box 25"/>
          <p:cNvSpPr txBox="1">
            <a:spLocks noChangeArrowheads="1"/>
          </p:cNvSpPr>
          <p:nvPr/>
        </p:nvSpPr>
        <p:spPr bwMode="auto">
          <a:xfrm>
            <a:off x="2038350" y="228600"/>
            <a:ext cx="1162050" cy="366713"/>
          </a:xfrm>
          <a:prstGeom prst="rect">
            <a:avLst/>
          </a:prstGeom>
          <a:noFill/>
          <a:ln w="9525">
            <a:noFill/>
            <a:miter lim="800000"/>
            <a:headEnd/>
            <a:tailEnd/>
          </a:ln>
          <a:effectLst/>
        </p:spPr>
        <p:txBody>
          <a:bodyPr wrap="none">
            <a:spAutoFit/>
          </a:bodyPr>
          <a:lstStyle/>
          <a:p>
            <a:pPr algn="ctr" eaLnBrk="0" hangingPunct="0"/>
            <a:r>
              <a:rPr lang="en-US" sz="1800">
                <a:solidFill>
                  <a:srgbClr val="000000"/>
                </a:solidFill>
                <a:latin typeface="Arial" charset="0"/>
              </a:rPr>
              <a:t>GLC2000</a:t>
            </a:r>
          </a:p>
        </p:txBody>
      </p:sp>
    </p:spTree>
    <p:extLst>
      <p:ext uri="{BB962C8B-B14F-4D97-AF65-F5344CB8AC3E}">
        <p14:creationId xmlns:p14="http://schemas.microsoft.com/office/powerpoint/2010/main" val="25787305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ChangeArrowheads="1"/>
          </p:cNvSpPr>
          <p:nvPr/>
        </p:nvSpPr>
        <p:spPr bwMode="auto">
          <a:xfrm>
            <a:off x="0" y="5486400"/>
            <a:ext cx="9144000" cy="762000"/>
          </a:xfrm>
          <a:prstGeom prst="rect">
            <a:avLst/>
          </a:prstGeom>
          <a:solidFill>
            <a:schemeClr val="bg1"/>
          </a:solidFill>
          <a:ln w="9525">
            <a:noFill/>
            <a:miter lim="800000"/>
            <a:headEnd/>
            <a:tailEnd/>
          </a:ln>
          <a:effectLst/>
        </p:spPr>
        <p:txBody>
          <a:bodyPr wrap="none" anchor="ctr"/>
          <a:lstStyle/>
          <a:p>
            <a:endParaRPr lang="en-US" sz="1800">
              <a:solidFill>
                <a:srgbClr val="000000"/>
              </a:solidFill>
              <a:latin typeface="Arial" charset="0"/>
            </a:endParaRPr>
          </a:p>
        </p:txBody>
      </p:sp>
      <p:pic>
        <p:nvPicPr>
          <p:cNvPr id="137219" name="Picture 3" descr="IGBP2001_Level1_overview"/>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2819400"/>
            <a:ext cx="4572000" cy="2976563"/>
          </a:xfrm>
          <a:prstGeom prst="rect">
            <a:avLst/>
          </a:prstGeom>
          <a:noFill/>
        </p:spPr>
      </p:pic>
      <p:pic>
        <p:nvPicPr>
          <p:cNvPr id="137220" name="Picture 4" descr="IGBP2005_Level1_overview"/>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572000" y="2846388"/>
            <a:ext cx="4572000" cy="2962275"/>
          </a:xfrm>
          <a:prstGeom prst="rect">
            <a:avLst/>
          </a:prstGeom>
          <a:noFill/>
        </p:spPr>
      </p:pic>
      <p:pic>
        <p:nvPicPr>
          <p:cNvPr id="137221" name="Picture 5" descr="GlobCover2005_Level1_overview"/>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572000" y="0"/>
            <a:ext cx="4572000" cy="2922588"/>
          </a:xfrm>
          <a:prstGeom prst="rect">
            <a:avLst/>
          </a:prstGeom>
          <a:noFill/>
        </p:spPr>
      </p:pic>
      <p:pic>
        <p:nvPicPr>
          <p:cNvPr id="137222" name="Picture 6" descr="GLC2000_Level1_overview"/>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0" y="0"/>
            <a:ext cx="4572000" cy="2922588"/>
          </a:xfrm>
          <a:prstGeom prst="rect">
            <a:avLst/>
          </a:prstGeom>
          <a:noFill/>
        </p:spPr>
      </p:pic>
      <p:grpSp>
        <p:nvGrpSpPr>
          <p:cNvPr id="137223" name="Group 7"/>
          <p:cNvGrpSpPr>
            <a:grpSpLocks/>
          </p:cNvGrpSpPr>
          <p:nvPr/>
        </p:nvGrpSpPr>
        <p:grpSpPr bwMode="auto">
          <a:xfrm>
            <a:off x="914400" y="5768975"/>
            <a:ext cx="7391400" cy="555625"/>
            <a:chOff x="576" y="3312"/>
            <a:chExt cx="4656" cy="350"/>
          </a:xfrm>
        </p:grpSpPr>
        <p:sp>
          <p:nvSpPr>
            <p:cNvPr id="137224" name="Rectangle 8"/>
            <p:cNvSpPr>
              <a:spLocks noChangeArrowheads="1"/>
            </p:cNvSpPr>
            <p:nvPr/>
          </p:nvSpPr>
          <p:spPr bwMode="auto">
            <a:xfrm>
              <a:off x="2880" y="3312"/>
              <a:ext cx="240" cy="144"/>
            </a:xfrm>
            <a:prstGeom prst="rect">
              <a:avLst/>
            </a:prstGeom>
            <a:solidFill>
              <a:srgbClr val="FF99FF"/>
            </a:solidFill>
            <a:ln w="9525">
              <a:solidFill>
                <a:schemeClr val="tx1"/>
              </a:solidFill>
              <a:miter lim="800000"/>
              <a:headEnd/>
              <a:tailEnd/>
            </a:ln>
            <a:effectLst/>
          </p:spPr>
          <p:txBody>
            <a:bodyPr wrap="none" anchor="ctr"/>
            <a:lstStyle/>
            <a:p>
              <a:endParaRPr lang="en-US" sz="1800">
                <a:solidFill>
                  <a:srgbClr val="000000"/>
                </a:solidFill>
                <a:latin typeface="Arial" charset="0"/>
              </a:endParaRPr>
            </a:p>
          </p:txBody>
        </p:sp>
        <p:sp>
          <p:nvSpPr>
            <p:cNvPr id="137225" name="Rectangle 9"/>
            <p:cNvSpPr>
              <a:spLocks noChangeArrowheads="1"/>
            </p:cNvSpPr>
            <p:nvPr/>
          </p:nvSpPr>
          <p:spPr bwMode="auto">
            <a:xfrm>
              <a:off x="2132" y="3312"/>
              <a:ext cx="240" cy="144"/>
            </a:xfrm>
            <a:prstGeom prst="rect">
              <a:avLst/>
            </a:prstGeom>
            <a:solidFill>
              <a:srgbClr val="FFFF00"/>
            </a:solidFill>
            <a:ln w="9525">
              <a:solidFill>
                <a:schemeClr val="tx1"/>
              </a:solidFill>
              <a:miter lim="800000"/>
              <a:headEnd/>
              <a:tailEnd/>
            </a:ln>
            <a:effectLst/>
          </p:spPr>
          <p:txBody>
            <a:bodyPr wrap="none" anchor="ctr"/>
            <a:lstStyle/>
            <a:p>
              <a:endParaRPr lang="en-US" sz="1800">
                <a:solidFill>
                  <a:srgbClr val="000000"/>
                </a:solidFill>
                <a:latin typeface="Arial" charset="0"/>
              </a:endParaRPr>
            </a:p>
          </p:txBody>
        </p:sp>
        <p:sp>
          <p:nvSpPr>
            <p:cNvPr id="137226" name="Rectangle 10"/>
            <p:cNvSpPr>
              <a:spLocks noChangeArrowheads="1"/>
            </p:cNvSpPr>
            <p:nvPr/>
          </p:nvSpPr>
          <p:spPr bwMode="auto">
            <a:xfrm>
              <a:off x="1344" y="3312"/>
              <a:ext cx="240" cy="144"/>
            </a:xfrm>
            <a:prstGeom prst="rect">
              <a:avLst/>
            </a:prstGeom>
            <a:solidFill>
              <a:srgbClr val="FF9900"/>
            </a:solidFill>
            <a:ln w="9525">
              <a:solidFill>
                <a:schemeClr val="tx1"/>
              </a:solidFill>
              <a:miter lim="800000"/>
              <a:headEnd/>
              <a:tailEnd/>
            </a:ln>
            <a:effectLst/>
          </p:spPr>
          <p:txBody>
            <a:bodyPr wrap="none" anchor="ctr"/>
            <a:lstStyle/>
            <a:p>
              <a:endParaRPr lang="en-US" sz="1800">
                <a:solidFill>
                  <a:srgbClr val="000000"/>
                </a:solidFill>
                <a:latin typeface="Arial" charset="0"/>
              </a:endParaRPr>
            </a:p>
          </p:txBody>
        </p:sp>
        <p:sp>
          <p:nvSpPr>
            <p:cNvPr id="137227" name="Rectangle 11"/>
            <p:cNvSpPr>
              <a:spLocks noChangeArrowheads="1"/>
            </p:cNvSpPr>
            <p:nvPr/>
          </p:nvSpPr>
          <p:spPr bwMode="auto">
            <a:xfrm>
              <a:off x="682" y="3312"/>
              <a:ext cx="240" cy="144"/>
            </a:xfrm>
            <a:prstGeom prst="rect">
              <a:avLst/>
            </a:prstGeom>
            <a:solidFill>
              <a:srgbClr val="008000"/>
            </a:solidFill>
            <a:ln w="9525">
              <a:solidFill>
                <a:schemeClr val="tx1"/>
              </a:solidFill>
              <a:miter lim="800000"/>
              <a:headEnd/>
              <a:tailEnd/>
            </a:ln>
            <a:effectLst/>
          </p:spPr>
          <p:txBody>
            <a:bodyPr wrap="none" anchor="ctr"/>
            <a:lstStyle/>
            <a:p>
              <a:endParaRPr lang="en-US" sz="1800">
                <a:solidFill>
                  <a:srgbClr val="000000"/>
                </a:solidFill>
                <a:latin typeface="Arial" charset="0"/>
              </a:endParaRPr>
            </a:p>
          </p:txBody>
        </p:sp>
        <p:sp>
          <p:nvSpPr>
            <p:cNvPr id="137228" name="Rectangle 12"/>
            <p:cNvSpPr>
              <a:spLocks noChangeArrowheads="1"/>
            </p:cNvSpPr>
            <p:nvPr/>
          </p:nvSpPr>
          <p:spPr bwMode="auto">
            <a:xfrm>
              <a:off x="3552" y="3312"/>
              <a:ext cx="240" cy="144"/>
            </a:xfrm>
            <a:prstGeom prst="rect">
              <a:avLst/>
            </a:prstGeom>
            <a:solidFill>
              <a:srgbClr val="969696"/>
            </a:solidFill>
            <a:ln w="9525">
              <a:solidFill>
                <a:schemeClr val="tx1"/>
              </a:solidFill>
              <a:miter lim="800000"/>
              <a:headEnd/>
              <a:tailEnd/>
            </a:ln>
            <a:effectLst/>
          </p:spPr>
          <p:txBody>
            <a:bodyPr wrap="none" anchor="ctr"/>
            <a:lstStyle/>
            <a:p>
              <a:endParaRPr lang="en-US" sz="1800">
                <a:solidFill>
                  <a:srgbClr val="000000"/>
                </a:solidFill>
                <a:latin typeface="Arial" charset="0"/>
              </a:endParaRPr>
            </a:p>
          </p:txBody>
        </p:sp>
        <p:sp>
          <p:nvSpPr>
            <p:cNvPr id="137229" name="Rectangle 13"/>
            <p:cNvSpPr>
              <a:spLocks noChangeArrowheads="1"/>
            </p:cNvSpPr>
            <p:nvPr/>
          </p:nvSpPr>
          <p:spPr bwMode="auto">
            <a:xfrm>
              <a:off x="4176" y="3312"/>
              <a:ext cx="240" cy="144"/>
            </a:xfrm>
            <a:prstGeom prst="rect">
              <a:avLst/>
            </a:prstGeom>
            <a:solidFill>
              <a:srgbClr val="FFFFFF"/>
            </a:solidFill>
            <a:ln w="9525">
              <a:solidFill>
                <a:schemeClr val="tx1"/>
              </a:solidFill>
              <a:miter lim="800000"/>
              <a:headEnd/>
              <a:tailEnd/>
            </a:ln>
            <a:effectLst/>
          </p:spPr>
          <p:txBody>
            <a:bodyPr wrap="none" anchor="ctr"/>
            <a:lstStyle/>
            <a:p>
              <a:endParaRPr lang="en-US" sz="1800">
                <a:solidFill>
                  <a:srgbClr val="000000"/>
                </a:solidFill>
                <a:latin typeface="Arial" charset="0"/>
              </a:endParaRPr>
            </a:p>
          </p:txBody>
        </p:sp>
        <p:sp>
          <p:nvSpPr>
            <p:cNvPr id="137230" name="Rectangle 14"/>
            <p:cNvSpPr>
              <a:spLocks noChangeArrowheads="1"/>
            </p:cNvSpPr>
            <p:nvPr/>
          </p:nvSpPr>
          <p:spPr bwMode="auto">
            <a:xfrm>
              <a:off x="4848" y="3312"/>
              <a:ext cx="240" cy="144"/>
            </a:xfrm>
            <a:prstGeom prst="rect">
              <a:avLst/>
            </a:prstGeom>
            <a:solidFill>
              <a:srgbClr val="0000FF"/>
            </a:solidFill>
            <a:ln w="9525">
              <a:solidFill>
                <a:schemeClr val="tx1"/>
              </a:solidFill>
              <a:miter lim="800000"/>
              <a:headEnd/>
              <a:tailEnd/>
            </a:ln>
            <a:effectLst/>
          </p:spPr>
          <p:txBody>
            <a:bodyPr wrap="none" anchor="ctr"/>
            <a:lstStyle/>
            <a:p>
              <a:endParaRPr lang="en-US" sz="1800">
                <a:solidFill>
                  <a:srgbClr val="000000"/>
                </a:solidFill>
                <a:latin typeface="Arial" charset="0"/>
              </a:endParaRPr>
            </a:p>
          </p:txBody>
        </p:sp>
        <p:sp>
          <p:nvSpPr>
            <p:cNvPr id="137231" name="Text Box 15"/>
            <p:cNvSpPr txBox="1">
              <a:spLocks noChangeArrowheads="1"/>
            </p:cNvSpPr>
            <p:nvPr/>
          </p:nvSpPr>
          <p:spPr bwMode="auto">
            <a:xfrm>
              <a:off x="576" y="3431"/>
              <a:ext cx="412" cy="231"/>
            </a:xfrm>
            <a:prstGeom prst="rect">
              <a:avLst/>
            </a:prstGeom>
            <a:noFill/>
            <a:ln w="9525">
              <a:noFill/>
              <a:miter lim="800000"/>
              <a:headEnd/>
              <a:tailEnd/>
            </a:ln>
            <a:effectLst/>
          </p:spPr>
          <p:txBody>
            <a:bodyPr wrap="none">
              <a:spAutoFit/>
            </a:bodyPr>
            <a:lstStyle/>
            <a:p>
              <a:pPr eaLnBrk="0" hangingPunct="0"/>
              <a:r>
                <a:rPr lang="en-US" sz="1800">
                  <a:solidFill>
                    <a:srgbClr val="000000"/>
                  </a:solidFill>
                  <a:latin typeface="Arial" charset="0"/>
                </a:rPr>
                <a:t>Tree</a:t>
              </a:r>
            </a:p>
          </p:txBody>
        </p:sp>
        <p:sp>
          <p:nvSpPr>
            <p:cNvPr id="137232" name="Text Box 16"/>
            <p:cNvSpPr txBox="1">
              <a:spLocks noChangeArrowheads="1"/>
            </p:cNvSpPr>
            <p:nvPr/>
          </p:nvSpPr>
          <p:spPr bwMode="auto">
            <a:xfrm>
              <a:off x="1228" y="3431"/>
              <a:ext cx="500" cy="231"/>
            </a:xfrm>
            <a:prstGeom prst="rect">
              <a:avLst/>
            </a:prstGeom>
            <a:noFill/>
            <a:ln w="9525">
              <a:noFill/>
              <a:miter lim="800000"/>
              <a:headEnd/>
              <a:tailEnd/>
            </a:ln>
            <a:effectLst/>
          </p:spPr>
          <p:txBody>
            <a:bodyPr wrap="none">
              <a:spAutoFit/>
            </a:bodyPr>
            <a:lstStyle/>
            <a:p>
              <a:pPr eaLnBrk="0" hangingPunct="0"/>
              <a:r>
                <a:rPr lang="en-US" sz="1800">
                  <a:solidFill>
                    <a:srgbClr val="000000"/>
                  </a:solidFill>
                  <a:latin typeface="Arial" charset="0"/>
                </a:rPr>
                <a:t>Shrub</a:t>
              </a:r>
            </a:p>
          </p:txBody>
        </p:sp>
        <p:sp>
          <p:nvSpPr>
            <p:cNvPr id="137233" name="Text Box 17"/>
            <p:cNvSpPr txBox="1">
              <a:spLocks noChangeArrowheads="1"/>
            </p:cNvSpPr>
            <p:nvPr/>
          </p:nvSpPr>
          <p:spPr bwMode="auto">
            <a:xfrm>
              <a:off x="1796" y="3431"/>
              <a:ext cx="892" cy="231"/>
            </a:xfrm>
            <a:prstGeom prst="rect">
              <a:avLst/>
            </a:prstGeom>
            <a:noFill/>
            <a:ln w="9525">
              <a:noFill/>
              <a:miter lim="800000"/>
              <a:headEnd/>
              <a:tailEnd/>
            </a:ln>
            <a:effectLst/>
          </p:spPr>
          <p:txBody>
            <a:bodyPr wrap="none">
              <a:spAutoFit/>
            </a:bodyPr>
            <a:lstStyle/>
            <a:p>
              <a:pPr eaLnBrk="0" hangingPunct="0"/>
              <a:r>
                <a:rPr lang="en-US" sz="1800">
                  <a:solidFill>
                    <a:srgbClr val="000000"/>
                  </a:solidFill>
                  <a:latin typeface="Arial" charset="0"/>
                </a:rPr>
                <a:t>Herbaceous</a:t>
              </a:r>
            </a:p>
          </p:txBody>
        </p:sp>
        <p:sp>
          <p:nvSpPr>
            <p:cNvPr id="137234" name="Text Box 18"/>
            <p:cNvSpPr txBox="1">
              <a:spLocks noChangeArrowheads="1"/>
            </p:cNvSpPr>
            <p:nvPr/>
          </p:nvSpPr>
          <p:spPr bwMode="auto">
            <a:xfrm>
              <a:off x="2736" y="3431"/>
              <a:ext cx="572" cy="231"/>
            </a:xfrm>
            <a:prstGeom prst="rect">
              <a:avLst/>
            </a:prstGeom>
            <a:noFill/>
            <a:ln w="9525">
              <a:noFill/>
              <a:miter lim="800000"/>
              <a:headEnd/>
              <a:tailEnd/>
            </a:ln>
            <a:effectLst/>
          </p:spPr>
          <p:txBody>
            <a:bodyPr wrap="none">
              <a:spAutoFit/>
            </a:bodyPr>
            <a:lstStyle/>
            <a:p>
              <a:pPr eaLnBrk="0" hangingPunct="0"/>
              <a:r>
                <a:rPr lang="en-US" sz="1800">
                  <a:solidFill>
                    <a:srgbClr val="000000"/>
                  </a:solidFill>
                  <a:latin typeface="Arial" charset="0"/>
                </a:rPr>
                <a:t>Mosaic</a:t>
              </a:r>
            </a:p>
          </p:txBody>
        </p:sp>
        <p:sp>
          <p:nvSpPr>
            <p:cNvPr id="137235" name="Text Box 19"/>
            <p:cNvSpPr txBox="1">
              <a:spLocks noChangeArrowheads="1"/>
            </p:cNvSpPr>
            <p:nvPr/>
          </p:nvSpPr>
          <p:spPr bwMode="auto">
            <a:xfrm>
              <a:off x="3446" y="3431"/>
              <a:ext cx="420" cy="231"/>
            </a:xfrm>
            <a:prstGeom prst="rect">
              <a:avLst/>
            </a:prstGeom>
            <a:noFill/>
            <a:ln w="9525">
              <a:noFill/>
              <a:miter lim="800000"/>
              <a:headEnd/>
              <a:tailEnd/>
            </a:ln>
            <a:effectLst/>
          </p:spPr>
          <p:txBody>
            <a:bodyPr wrap="none">
              <a:spAutoFit/>
            </a:bodyPr>
            <a:lstStyle/>
            <a:p>
              <a:pPr eaLnBrk="0" hangingPunct="0"/>
              <a:r>
                <a:rPr lang="en-US" sz="1800">
                  <a:solidFill>
                    <a:srgbClr val="000000"/>
                  </a:solidFill>
                  <a:latin typeface="Arial" charset="0"/>
                </a:rPr>
                <a:t>Bare</a:t>
              </a:r>
            </a:p>
          </p:txBody>
        </p:sp>
        <p:sp>
          <p:nvSpPr>
            <p:cNvPr id="137236" name="Text Box 20"/>
            <p:cNvSpPr txBox="1">
              <a:spLocks noChangeArrowheads="1"/>
            </p:cNvSpPr>
            <p:nvPr/>
          </p:nvSpPr>
          <p:spPr bwMode="auto">
            <a:xfrm>
              <a:off x="4156" y="3431"/>
              <a:ext cx="308" cy="231"/>
            </a:xfrm>
            <a:prstGeom prst="rect">
              <a:avLst/>
            </a:prstGeom>
            <a:noFill/>
            <a:ln w="9525">
              <a:noFill/>
              <a:miter lim="800000"/>
              <a:headEnd/>
              <a:tailEnd/>
            </a:ln>
            <a:effectLst/>
          </p:spPr>
          <p:txBody>
            <a:bodyPr wrap="none">
              <a:spAutoFit/>
            </a:bodyPr>
            <a:lstStyle/>
            <a:p>
              <a:pPr eaLnBrk="0" hangingPunct="0"/>
              <a:r>
                <a:rPr lang="en-US" sz="1800">
                  <a:solidFill>
                    <a:srgbClr val="000000"/>
                  </a:solidFill>
                  <a:latin typeface="Arial" charset="0"/>
                </a:rPr>
                <a:t>Ice</a:t>
              </a:r>
            </a:p>
          </p:txBody>
        </p:sp>
        <p:sp>
          <p:nvSpPr>
            <p:cNvPr id="137237" name="Text Box 21"/>
            <p:cNvSpPr txBox="1">
              <a:spLocks noChangeArrowheads="1"/>
            </p:cNvSpPr>
            <p:nvPr/>
          </p:nvSpPr>
          <p:spPr bwMode="auto">
            <a:xfrm>
              <a:off x="4732" y="3431"/>
              <a:ext cx="500" cy="231"/>
            </a:xfrm>
            <a:prstGeom prst="rect">
              <a:avLst/>
            </a:prstGeom>
            <a:noFill/>
            <a:ln w="9525">
              <a:noFill/>
              <a:miter lim="800000"/>
              <a:headEnd/>
              <a:tailEnd/>
            </a:ln>
            <a:effectLst/>
          </p:spPr>
          <p:txBody>
            <a:bodyPr wrap="none">
              <a:spAutoFit/>
            </a:bodyPr>
            <a:lstStyle/>
            <a:p>
              <a:pPr eaLnBrk="0" hangingPunct="0"/>
              <a:r>
                <a:rPr lang="en-US" sz="1800">
                  <a:solidFill>
                    <a:srgbClr val="000000"/>
                  </a:solidFill>
                  <a:latin typeface="Arial" charset="0"/>
                </a:rPr>
                <a:t>Water</a:t>
              </a:r>
            </a:p>
          </p:txBody>
        </p:sp>
      </p:grpSp>
      <p:sp>
        <p:nvSpPr>
          <p:cNvPr id="137238" name="Text Box 22"/>
          <p:cNvSpPr txBox="1">
            <a:spLocks noChangeArrowheads="1"/>
          </p:cNvSpPr>
          <p:nvPr/>
        </p:nvSpPr>
        <p:spPr bwMode="auto">
          <a:xfrm>
            <a:off x="1905000" y="2971800"/>
            <a:ext cx="1276350" cy="366713"/>
          </a:xfrm>
          <a:prstGeom prst="rect">
            <a:avLst/>
          </a:prstGeom>
          <a:noFill/>
          <a:ln w="9525">
            <a:noFill/>
            <a:miter lim="800000"/>
            <a:headEnd/>
            <a:tailEnd/>
          </a:ln>
          <a:effectLst/>
        </p:spPr>
        <p:txBody>
          <a:bodyPr wrap="none">
            <a:spAutoFit/>
          </a:bodyPr>
          <a:lstStyle/>
          <a:p>
            <a:pPr eaLnBrk="0" hangingPunct="0"/>
            <a:r>
              <a:rPr lang="en-US" sz="1800">
                <a:solidFill>
                  <a:srgbClr val="000000"/>
                </a:solidFill>
                <a:latin typeface="Arial" charset="0"/>
              </a:rPr>
              <a:t>MODIS V4</a:t>
            </a:r>
          </a:p>
        </p:txBody>
      </p:sp>
      <p:sp>
        <p:nvSpPr>
          <p:cNvPr id="137239" name="Text Box 23"/>
          <p:cNvSpPr txBox="1">
            <a:spLocks noChangeArrowheads="1"/>
          </p:cNvSpPr>
          <p:nvPr/>
        </p:nvSpPr>
        <p:spPr bwMode="auto">
          <a:xfrm>
            <a:off x="6477000" y="3048000"/>
            <a:ext cx="1287532" cy="369332"/>
          </a:xfrm>
          <a:prstGeom prst="rect">
            <a:avLst/>
          </a:prstGeom>
          <a:noFill/>
          <a:ln w="9525">
            <a:noFill/>
            <a:miter lim="800000"/>
            <a:headEnd/>
            <a:tailEnd/>
          </a:ln>
          <a:effectLst/>
        </p:spPr>
        <p:txBody>
          <a:bodyPr wrap="none">
            <a:spAutoFit/>
          </a:bodyPr>
          <a:lstStyle/>
          <a:p>
            <a:pPr eaLnBrk="0" hangingPunct="0"/>
            <a:r>
              <a:rPr lang="en-US" sz="1800" dirty="0">
                <a:solidFill>
                  <a:srgbClr val="000000"/>
                </a:solidFill>
                <a:latin typeface="Arial" charset="0"/>
              </a:rPr>
              <a:t>MODIS V5</a:t>
            </a:r>
          </a:p>
        </p:txBody>
      </p:sp>
      <p:sp>
        <p:nvSpPr>
          <p:cNvPr id="137240" name="Text Box 24"/>
          <p:cNvSpPr txBox="1">
            <a:spLocks noChangeArrowheads="1"/>
          </p:cNvSpPr>
          <p:nvPr/>
        </p:nvSpPr>
        <p:spPr bwMode="auto">
          <a:xfrm>
            <a:off x="6477000" y="152400"/>
            <a:ext cx="1276350" cy="641350"/>
          </a:xfrm>
          <a:prstGeom prst="rect">
            <a:avLst/>
          </a:prstGeom>
          <a:noFill/>
          <a:ln w="9525">
            <a:noFill/>
            <a:miter lim="800000"/>
            <a:headEnd/>
            <a:tailEnd/>
          </a:ln>
          <a:effectLst/>
        </p:spPr>
        <p:txBody>
          <a:bodyPr wrap="none">
            <a:spAutoFit/>
          </a:bodyPr>
          <a:lstStyle/>
          <a:p>
            <a:pPr algn="ctr" eaLnBrk="0" hangingPunct="0"/>
            <a:r>
              <a:rPr lang="en-US" sz="1800">
                <a:solidFill>
                  <a:srgbClr val="000000"/>
                </a:solidFill>
                <a:latin typeface="Arial" charset="0"/>
              </a:rPr>
              <a:t>GlobCover</a:t>
            </a:r>
          </a:p>
          <a:p>
            <a:pPr algn="ctr" eaLnBrk="0" hangingPunct="0"/>
            <a:r>
              <a:rPr lang="en-US" sz="1800">
                <a:solidFill>
                  <a:srgbClr val="000000"/>
                </a:solidFill>
                <a:latin typeface="Arial" charset="0"/>
              </a:rPr>
              <a:t> 2005</a:t>
            </a:r>
          </a:p>
        </p:txBody>
      </p:sp>
      <p:sp>
        <p:nvSpPr>
          <p:cNvPr id="137241" name="Text Box 25"/>
          <p:cNvSpPr txBox="1">
            <a:spLocks noChangeArrowheads="1"/>
          </p:cNvSpPr>
          <p:nvPr/>
        </p:nvSpPr>
        <p:spPr bwMode="auto">
          <a:xfrm>
            <a:off x="2038350" y="228600"/>
            <a:ext cx="1162050" cy="366713"/>
          </a:xfrm>
          <a:prstGeom prst="rect">
            <a:avLst/>
          </a:prstGeom>
          <a:noFill/>
          <a:ln w="9525">
            <a:noFill/>
            <a:miter lim="800000"/>
            <a:headEnd/>
            <a:tailEnd/>
          </a:ln>
          <a:effectLst/>
        </p:spPr>
        <p:txBody>
          <a:bodyPr wrap="none">
            <a:spAutoFit/>
          </a:bodyPr>
          <a:lstStyle/>
          <a:p>
            <a:pPr algn="ctr" eaLnBrk="0" hangingPunct="0"/>
            <a:r>
              <a:rPr lang="en-US" sz="1800">
                <a:solidFill>
                  <a:srgbClr val="000000"/>
                </a:solidFill>
                <a:latin typeface="Arial" charset="0"/>
              </a:rPr>
              <a:t>GLC2000</a:t>
            </a:r>
          </a:p>
        </p:txBody>
      </p:sp>
      <p:graphicFrame>
        <p:nvGraphicFramePr>
          <p:cNvPr id="26" name="Object 3"/>
          <p:cNvGraphicFramePr>
            <a:graphicFrameLocks noChangeAspect="1"/>
          </p:cNvGraphicFramePr>
          <p:nvPr/>
        </p:nvGraphicFramePr>
        <p:xfrm>
          <a:off x="0" y="152400"/>
          <a:ext cx="9144000" cy="5530850"/>
        </p:xfrm>
        <a:graphic>
          <a:graphicData uri="http://schemas.openxmlformats.org/presentationml/2006/ole">
            <mc:AlternateContent xmlns:mc="http://schemas.openxmlformats.org/markup-compatibility/2006">
              <mc:Choice xmlns:v="urn:schemas-microsoft-com:vml" Requires="v">
                <p:oleObj spid="_x0000_s1049" name="Picture" r:id="rId8" imgW="6224016" imgH="3758184" progId="Word.Picture.8">
                  <p:embed/>
                </p:oleObj>
              </mc:Choice>
              <mc:Fallback>
                <p:oleObj name="Picture" r:id="rId8" imgW="6224016" imgH="3758184" progId="Word.Picture.8">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b="17032"/>
                      <a:stretch>
                        <a:fillRect/>
                      </a:stretch>
                    </p:blipFill>
                    <p:spPr bwMode="auto">
                      <a:xfrm>
                        <a:off x="0" y="152400"/>
                        <a:ext cx="9144000" cy="5530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1761337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92" name="Rectangle 20"/>
          <p:cNvSpPr>
            <a:spLocks noChangeArrowheads="1"/>
          </p:cNvSpPr>
          <p:nvPr/>
        </p:nvSpPr>
        <p:spPr bwMode="auto">
          <a:xfrm>
            <a:off x="457200" y="457200"/>
            <a:ext cx="8029575" cy="476250"/>
          </a:xfrm>
          <a:prstGeom prst="rect">
            <a:avLst/>
          </a:prstGeom>
          <a:noFill/>
          <a:ln w="9525">
            <a:noFill/>
            <a:miter lim="800000"/>
            <a:headEnd/>
            <a:tailEnd/>
          </a:ln>
          <a:effectLst/>
        </p:spPr>
        <p:txBody>
          <a:bodyPr/>
          <a:lstStyle/>
          <a:p>
            <a:pPr marL="352425" indent="-352425" algn="ctr">
              <a:lnSpc>
                <a:spcPct val="80000"/>
              </a:lnSpc>
              <a:spcBef>
                <a:spcPct val="20000"/>
              </a:spcBef>
            </a:pPr>
            <a:r>
              <a:rPr lang="en-US" sz="3600" b="1" dirty="0">
                <a:solidFill>
                  <a:srgbClr val="008000"/>
                </a:solidFill>
                <a:effectLst>
                  <a:outerShdw blurRad="38100" dist="38100" dir="2700000" algn="tl">
                    <a:srgbClr val="C0C0C0"/>
                  </a:outerShdw>
                </a:effectLst>
                <a:latin typeface="Arial" charset="0"/>
                <a:cs typeface="Arial" charset="0"/>
              </a:rPr>
              <a:t> What is GOFC-GOLD</a:t>
            </a:r>
            <a:r>
              <a:rPr lang="en-US" sz="2800" dirty="0">
                <a:solidFill>
                  <a:srgbClr val="000000"/>
                </a:solidFill>
                <a:latin typeface="Arial" charset="0"/>
                <a:cs typeface="Arial" charset="0"/>
              </a:rPr>
              <a:t> </a:t>
            </a:r>
          </a:p>
        </p:txBody>
      </p:sp>
      <p:pic>
        <p:nvPicPr>
          <p:cNvPr id="301072" name="Picture 16"/>
          <p:cNvPicPr>
            <a:picLocks noChangeAspect="1" noChangeArrowheads="1"/>
          </p:cNvPicPr>
          <p:nvPr/>
        </p:nvPicPr>
        <p:blipFill>
          <a:blip r:embed="rId2"/>
          <a:srcRect/>
          <a:stretch>
            <a:fillRect/>
          </a:stretch>
        </p:blipFill>
        <p:spPr bwMode="auto">
          <a:xfrm>
            <a:off x="0" y="5105400"/>
            <a:ext cx="9144000" cy="642938"/>
          </a:xfrm>
          <a:prstGeom prst="rect">
            <a:avLst/>
          </a:prstGeom>
          <a:noFill/>
          <a:ln w="9525">
            <a:noFill/>
            <a:miter lim="800000"/>
            <a:headEnd/>
            <a:tailEnd/>
          </a:ln>
          <a:effectLst/>
        </p:spPr>
      </p:pic>
      <p:sp>
        <p:nvSpPr>
          <p:cNvPr id="5" name="Rectangle 1027"/>
          <p:cNvSpPr txBox="1">
            <a:spLocks noChangeArrowheads="1"/>
          </p:cNvSpPr>
          <p:nvPr/>
        </p:nvSpPr>
        <p:spPr bwMode="auto">
          <a:xfrm>
            <a:off x="280193" y="1752600"/>
            <a:ext cx="8383588"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90000"/>
              </a:lnSpc>
              <a:spcBef>
                <a:spcPct val="35000"/>
              </a:spcBef>
              <a:spcAft>
                <a:spcPct val="35000"/>
              </a:spcAft>
              <a:buFont typeface="Arial" charset="0"/>
              <a:buChar char="•"/>
            </a:pPr>
            <a:r>
              <a:rPr lang="en-US" dirty="0">
                <a:solidFill>
                  <a:srgbClr val="336600"/>
                </a:solidFill>
                <a:ea typeface="ＭＳ Ｐゴシック" pitchFamily="34" charset="-128"/>
              </a:rPr>
              <a:t>A coordinated international effort to ensure a systematic and continuous program of space-based and on-the-ground observations of forest and land cover</a:t>
            </a:r>
          </a:p>
          <a:p>
            <a:pPr eaLnBrk="1" hangingPunct="1">
              <a:lnSpc>
                <a:spcPct val="90000"/>
              </a:lnSpc>
              <a:spcBef>
                <a:spcPct val="35000"/>
              </a:spcBef>
              <a:spcAft>
                <a:spcPct val="35000"/>
              </a:spcAft>
              <a:buFont typeface="Arial" charset="0"/>
              <a:buChar char="•"/>
            </a:pPr>
            <a:r>
              <a:rPr lang="en-GB" dirty="0">
                <a:solidFill>
                  <a:srgbClr val="336600"/>
                </a:solidFill>
                <a:ea typeface="ＭＳ Ｐゴシック" pitchFamily="34" charset="-128"/>
              </a:rPr>
              <a:t>A network of participants implementing coordinated research, demonstration and operational projects</a:t>
            </a:r>
          </a:p>
          <a:p>
            <a:pPr eaLnBrk="1" hangingPunct="1">
              <a:lnSpc>
                <a:spcPct val="90000"/>
              </a:lnSpc>
              <a:spcBef>
                <a:spcPct val="35000"/>
              </a:spcBef>
              <a:spcAft>
                <a:spcPct val="35000"/>
              </a:spcAft>
              <a:buFont typeface="Arial" charset="0"/>
              <a:buChar char="•"/>
            </a:pPr>
            <a:r>
              <a:rPr lang="en-GB" dirty="0">
                <a:solidFill>
                  <a:srgbClr val="336600"/>
                </a:solidFill>
                <a:ea typeface="ＭＳ Ｐゴシック" pitchFamily="34" charset="-128"/>
              </a:rPr>
              <a:t>A vision to share data, information and knowledge to inform decision making  and address user needs</a:t>
            </a:r>
            <a:endParaRPr lang="en-US" dirty="0">
              <a:solidFill>
                <a:srgbClr val="336600"/>
              </a:solidFill>
              <a:ea typeface="ＭＳ Ｐゴシック" pitchFamily="34" charset="-128"/>
            </a:endParaRPr>
          </a:p>
        </p:txBody>
      </p:sp>
    </p:spTree>
    <p:extLst>
      <p:ext uri="{BB962C8B-B14F-4D97-AF65-F5344CB8AC3E}">
        <p14:creationId xmlns:p14="http://schemas.microsoft.com/office/powerpoint/2010/main" val="3276653744"/>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20" name="Picture 4" descr="Pflugmacher_fig6_color_print"/>
          <p:cNvPicPr>
            <a:picLocks noChangeAspect="1" noChangeArrowheads="1"/>
          </p:cNvPicPr>
          <p:nvPr/>
        </p:nvPicPr>
        <p:blipFill>
          <a:blip r:embed="rId2"/>
          <a:srcRect/>
          <a:stretch>
            <a:fillRect/>
          </a:stretch>
        </p:blipFill>
        <p:spPr bwMode="auto">
          <a:xfrm>
            <a:off x="533400" y="0"/>
            <a:ext cx="8026761" cy="9601200"/>
          </a:xfrm>
          <a:prstGeom prst="rect">
            <a:avLst/>
          </a:prstGeom>
          <a:noFill/>
        </p:spPr>
      </p:pic>
    </p:spTree>
    <p:extLst>
      <p:ext uri="{BB962C8B-B14F-4D97-AF65-F5344CB8AC3E}">
        <p14:creationId xmlns:p14="http://schemas.microsoft.com/office/powerpoint/2010/main" val="9464071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6" name="Picture 2" descr="SPOTAlpilles020720_3x3TOA"/>
          <p:cNvPicPr>
            <a:picLocks noChangeAspect="1" noChangeArrowheads="1"/>
          </p:cNvPicPr>
          <p:nvPr/>
        </p:nvPicPr>
        <p:blipFill>
          <a:blip r:embed="rId2"/>
          <a:srcRect/>
          <a:stretch>
            <a:fillRect/>
          </a:stretch>
        </p:blipFill>
        <p:spPr bwMode="auto">
          <a:xfrm>
            <a:off x="4191000" y="1219200"/>
            <a:ext cx="1557338" cy="1524000"/>
          </a:xfrm>
          <a:prstGeom prst="rect">
            <a:avLst/>
          </a:prstGeom>
          <a:noFill/>
          <a:ln w="9525">
            <a:noFill/>
            <a:miter lim="800000"/>
            <a:headEnd/>
            <a:tailEnd/>
          </a:ln>
        </p:spPr>
      </p:pic>
      <p:pic>
        <p:nvPicPr>
          <p:cNvPr id="185347" name="Picture 3"/>
          <p:cNvPicPr>
            <a:picLocks noChangeAspect="1" noChangeArrowheads="1"/>
          </p:cNvPicPr>
          <p:nvPr/>
        </p:nvPicPr>
        <p:blipFill>
          <a:blip r:embed="rId3"/>
          <a:srcRect/>
          <a:stretch>
            <a:fillRect/>
          </a:stretch>
        </p:blipFill>
        <p:spPr bwMode="auto">
          <a:xfrm>
            <a:off x="2559050" y="2971800"/>
            <a:ext cx="1558925" cy="1524000"/>
          </a:xfrm>
          <a:prstGeom prst="rect">
            <a:avLst/>
          </a:prstGeom>
          <a:noFill/>
          <a:ln w="50800">
            <a:noFill/>
            <a:miter lim="800000"/>
            <a:headEnd/>
            <a:tailEnd/>
          </a:ln>
          <a:effectLst/>
        </p:spPr>
      </p:pic>
      <p:pic>
        <p:nvPicPr>
          <p:cNvPr id="185348" name="Picture 4" descr="photo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914400" y="1219200"/>
            <a:ext cx="1524000" cy="1524000"/>
          </a:xfrm>
          <a:prstGeom prst="rect">
            <a:avLst/>
          </a:prstGeom>
          <a:noFill/>
          <a:ln w="12700">
            <a:noFill/>
            <a:miter lim="800000"/>
            <a:headEnd/>
            <a:tailEnd/>
          </a:ln>
        </p:spPr>
      </p:pic>
      <p:pic>
        <p:nvPicPr>
          <p:cNvPr id="185349" name="Picture 5"/>
          <p:cNvPicPr>
            <a:picLocks noChangeAspect="1" noChangeArrowheads="1"/>
          </p:cNvPicPr>
          <p:nvPr/>
        </p:nvPicPr>
        <p:blipFill>
          <a:blip r:embed="rId5"/>
          <a:srcRect/>
          <a:stretch>
            <a:fillRect/>
          </a:stretch>
        </p:blipFill>
        <p:spPr bwMode="auto">
          <a:xfrm>
            <a:off x="6211888" y="2971800"/>
            <a:ext cx="1560512" cy="1524000"/>
          </a:xfrm>
          <a:prstGeom prst="rect">
            <a:avLst/>
          </a:prstGeom>
          <a:noFill/>
          <a:ln w="50800">
            <a:noFill/>
            <a:miter lim="800000"/>
            <a:headEnd/>
            <a:tailEnd/>
          </a:ln>
          <a:effectLst/>
        </p:spPr>
      </p:pic>
      <p:sp>
        <p:nvSpPr>
          <p:cNvPr id="185350" name="Text Box 6"/>
          <p:cNvSpPr txBox="1">
            <a:spLocks noChangeArrowheads="1"/>
          </p:cNvSpPr>
          <p:nvPr/>
        </p:nvSpPr>
        <p:spPr bwMode="auto">
          <a:xfrm>
            <a:off x="685800" y="762000"/>
            <a:ext cx="1830388" cy="438150"/>
          </a:xfrm>
          <a:prstGeom prst="rect">
            <a:avLst/>
          </a:prstGeom>
          <a:noFill/>
          <a:ln w="9525">
            <a:noFill/>
            <a:miter lim="800000"/>
            <a:headEnd/>
            <a:tailEnd/>
          </a:ln>
          <a:effectLst/>
        </p:spPr>
        <p:txBody>
          <a:bodyPr lIns="133347" tIns="66673" rIns="133347" bIns="66673">
            <a:spAutoFit/>
          </a:bodyPr>
          <a:lstStyle/>
          <a:p>
            <a:pPr algn="r" defTabSz="1333500"/>
            <a:r>
              <a:rPr lang="en-US" sz="2000">
                <a:solidFill>
                  <a:srgbClr val="000000"/>
                </a:solidFill>
                <a:latin typeface="Arial" charset="0"/>
              </a:rPr>
              <a:t>Field data</a:t>
            </a:r>
          </a:p>
        </p:txBody>
      </p:sp>
      <p:sp>
        <p:nvSpPr>
          <p:cNvPr id="185351" name="Text Box 7"/>
          <p:cNvSpPr txBox="1">
            <a:spLocks noChangeArrowheads="1"/>
          </p:cNvSpPr>
          <p:nvPr/>
        </p:nvSpPr>
        <p:spPr bwMode="auto">
          <a:xfrm>
            <a:off x="4081463" y="781050"/>
            <a:ext cx="3081337" cy="438150"/>
          </a:xfrm>
          <a:prstGeom prst="rect">
            <a:avLst/>
          </a:prstGeom>
          <a:noFill/>
          <a:ln w="9525">
            <a:noFill/>
            <a:miter lim="800000"/>
            <a:headEnd/>
            <a:tailEnd/>
          </a:ln>
          <a:effectLst/>
        </p:spPr>
        <p:txBody>
          <a:bodyPr lIns="133347" tIns="66673" rIns="133347" bIns="66673">
            <a:spAutoFit/>
          </a:bodyPr>
          <a:lstStyle/>
          <a:p>
            <a:pPr defTabSz="1333500"/>
            <a:r>
              <a:rPr lang="en-US" sz="2000">
                <a:solidFill>
                  <a:srgbClr val="000000"/>
                </a:solidFill>
                <a:latin typeface="Arial" charset="0"/>
              </a:rPr>
              <a:t>High resolution imagery</a:t>
            </a:r>
          </a:p>
        </p:txBody>
      </p:sp>
      <p:sp>
        <p:nvSpPr>
          <p:cNvPr id="185352" name="Text Box 8"/>
          <p:cNvSpPr txBox="1">
            <a:spLocks noChangeArrowheads="1"/>
          </p:cNvSpPr>
          <p:nvPr/>
        </p:nvSpPr>
        <p:spPr bwMode="auto">
          <a:xfrm>
            <a:off x="1752600" y="4495800"/>
            <a:ext cx="2466975" cy="742950"/>
          </a:xfrm>
          <a:prstGeom prst="rect">
            <a:avLst/>
          </a:prstGeom>
          <a:noFill/>
          <a:ln w="9525">
            <a:noFill/>
            <a:miter lim="800000"/>
            <a:headEnd/>
            <a:tailEnd/>
          </a:ln>
          <a:effectLst/>
        </p:spPr>
        <p:txBody>
          <a:bodyPr lIns="133347" tIns="66673" rIns="133347" bIns="66673">
            <a:spAutoFit/>
          </a:bodyPr>
          <a:lstStyle/>
          <a:p>
            <a:pPr algn="r" defTabSz="1333500"/>
            <a:r>
              <a:rPr lang="en-US" sz="2000">
                <a:solidFill>
                  <a:srgbClr val="000000"/>
                </a:solidFill>
                <a:latin typeface="Arial" charset="0"/>
              </a:rPr>
              <a:t>High resolution </a:t>
            </a:r>
            <a:br>
              <a:rPr lang="en-US" sz="2000">
                <a:solidFill>
                  <a:srgbClr val="000000"/>
                </a:solidFill>
                <a:latin typeface="Arial" charset="0"/>
              </a:rPr>
            </a:br>
            <a:r>
              <a:rPr lang="en-US" sz="2000">
                <a:solidFill>
                  <a:srgbClr val="000000"/>
                </a:solidFill>
                <a:latin typeface="Arial" charset="0"/>
              </a:rPr>
              <a:t>“Product”</a:t>
            </a:r>
          </a:p>
        </p:txBody>
      </p:sp>
      <p:sp>
        <p:nvSpPr>
          <p:cNvPr id="185353" name="Text Box 9"/>
          <p:cNvSpPr txBox="1">
            <a:spLocks noChangeArrowheads="1"/>
          </p:cNvSpPr>
          <p:nvPr/>
        </p:nvSpPr>
        <p:spPr bwMode="auto">
          <a:xfrm>
            <a:off x="5943600" y="4572000"/>
            <a:ext cx="2652713" cy="742950"/>
          </a:xfrm>
          <a:prstGeom prst="rect">
            <a:avLst/>
          </a:prstGeom>
          <a:noFill/>
          <a:ln w="9525">
            <a:noFill/>
            <a:miter lim="800000"/>
            <a:headEnd/>
            <a:tailEnd/>
          </a:ln>
          <a:effectLst/>
        </p:spPr>
        <p:txBody>
          <a:bodyPr wrap="none" lIns="133347" tIns="66673" rIns="133347" bIns="66673">
            <a:spAutoFit/>
          </a:bodyPr>
          <a:lstStyle/>
          <a:p>
            <a:pPr defTabSz="1333500"/>
            <a:r>
              <a:rPr lang="en-US" sz="2000">
                <a:solidFill>
                  <a:srgbClr val="000000"/>
                </a:solidFill>
                <a:latin typeface="Arial" charset="0"/>
              </a:rPr>
              <a:t>  Moderate resolution</a:t>
            </a:r>
            <a:br>
              <a:rPr lang="en-US" sz="2000">
                <a:solidFill>
                  <a:srgbClr val="000000"/>
                </a:solidFill>
                <a:latin typeface="Arial" charset="0"/>
              </a:rPr>
            </a:br>
            <a:r>
              <a:rPr lang="en-US" sz="2000">
                <a:solidFill>
                  <a:srgbClr val="000000"/>
                </a:solidFill>
                <a:latin typeface="Arial" charset="0"/>
              </a:rPr>
              <a:t> “Product”</a:t>
            </a:r>
          </a:p>
        </p:txBody>
      </p:sp>
      <p:grpSp>
        <p:nvGrpSpPr>
          <p:cNvPr id="185354" name="Group 10"/>
          <p:cNvGrpSpPr>
            <a:grpSpLocks/>
          </p:cNvGrpSpPr>
          <p:nvPr/>
        </p:nvGrpSpPr>
        <p:grpSpPr bwMode="auto">
          <a:xfrm>
            <a:off x="795338" y="1144588"/>
            <a:ext cx="436562" cy="438150"/>
            <a:chOff x="240" y="48"/>
            <a:chExt cx="275" cy="276"/>
          </a:xfrm>
        </p:grpSpPr>
        <p:sp>
          <p:nvSpPr>
            <p:cNvPr id="185355" name="Oval 11"/>
            <p:cNvSpPr>
              <a:spLocks noChangeArrowheads="1"/>
            </p:cNvSpPr>
            <p:nvPr/>
          </p:nvSpPr>
          <p:spPr bwMode="auto">
            <a:xfrm>
              <a:off x="254" y="76"/>
              <a:ext cx="240" cy="240"/>
            </a:xfrm>
            <a:prstGeom prst="ellipse">
              <a:avLst/>
            </a:prstGeom>
            <a:solidFill>
              <a:schemeClr val="accent1"/>
            </a:solidFill>
            <a:ln w="9525">
              <a:solidFill>
                <a:schemeClr val="tx1"/>
              </a:solidFill>
              <a:round/>
              <a:headEnd/>
              <a:tailEnd/>
            </a:ln>
          </p:spPr>
          <p:txBody>
            <a:bodyPr wrap="none" anchor="ctr"/>
            <a:lstStyle/>
            <a:p>
              <a:pPr algn="ctr" eaLnBrk="0" hangingPunct="0"/>
              <a:endParaRPr lang="en-US">
                <a:solidFill>
                  <a:srgbClr val="000000"/>
                </a:solidFill>
                <a:latin typeface="Arial" charset="0"/>
                <a:ea typeface="ＭＳ Ｐゴシック"/>
                <a:cs typeface="ＭＳ Ｐゴシック"/>
              </a:endParaRPr>
            </a:p>
          </p:txBody>
        </p:sp>
        <p:sp>
          <p:nvSpPr>
            <p:cNvPr id="185356" name="Text Box 12"/>
            <p:cNvSpPr txBox="1">
              <a:spLocks noChangeArrowheads="1"/>
            </p:cNvSpPr>
            <p:nvPr/>
          </p:nvSpPr>
          <p:spPr bwMode="auto">
            <a:xfrm>
              <a:off x="240" y="48"/>
              <a:ext cx="275" cy="276"/>
            </a:xfrm>
            <a:prstGeom prst="rect">
              <a:avLst/>
            </a:prstGeom>
            <a:noFill/>
            <a:ln w="9525">
              <a:noFill/>
              <a:miter lim="800000"/>
              <a:headEnd/>
              <a:tailEnd/>
            </a:ln>
            <a:effectLst/>
          </p:spPr>
          <p:txBody>
            <a:bodyPr wrap="none" lIns="133347" tIns="66673" rIns="133347" bIns="66673">
              <a:spAutoFit/>
            </a:bodyPr>
            <a:lstStyle/>
            <a:p>
              <a:pPr defTabSz="1333500"/>
              <a:r>
                <a:rPr lang="en-US" sz="2000">
                  <a:solidFill>
                    <a:srgbClr val="000000"/>
                  </a:solidFill>
                  <a:latin typeface="Arial" charset="0"/>
                </a:rPr>
                <a:t>A</a:t>
              </a:r>
            </a:p>
          </p:txBody>
        </p:sp>
      </p:grpSp>
      <p:grpSp>
        <p:nvGrpSpPr>
          <p:cNvPr id="185357" name="Group 13"/>
          <p:cNvGrpSpPr>
            <a:grpSpLocks/>
          </p:cNvGrpSpPr>
          <p:nvPr/>
        </p:nvGrpSpPr>
        <p:grpSpPr bwMode="auto">
          <a:xfrm>
            <a:off x="5464175" y="1122363"/>
            <a:ext cx="436563" cy="438150"/>
            <a:chOff x="144" y="540"/>
            <a:chExt cx="275" cy="276"/>
          </a:xfrm>
        </p:grpSpPr>
        <p:sp>
          <p:nvSpPr>
            <p:cNvPr id="185358" name="Oval 14"/>
            <p:cNvSpPr>
              <a:spLocks noChangeArrowheads="1"/>
            </p:cNvSpPr>
            <p:nvPr/>
          </p:nvSpPr>
          <p:spPr bwMode="auto">
            <a:xfrm>
              <a:off x="158" y="568"/>
              <a:ext cx="240" cy="240"/>
            </a:xfrm>
            <a:prstGeom prst="ellipse">
              <a:avLst/>
            </a:prstGeom>
            <a:solidFill>
              <a:schemeClr val="accent1"/>
            </a:solidFill>
            <a:ln w="9525">
              <a:solidFill>
                <a:schemeClr val="tx1"/>
              </a:solidFill>
              <a:round/>
              <a:headEnd/>
              <a:tailEnd/>
            </a:ln>
          </p:spPr>
          <p:txBody>
            <a:bodyPr wrap="none" anchor="ctr"/>
            <a:lstStyle/>
            <a:p>
              <a:pPr algn="ctr" eaLnBrk="0" hangingPunct="0"/>
              <a:endParaRPr lang="en-US">
                <a:solidFill>
                  <a:srgbClr val="000000"/>
                </a:solidFill>
                <a:latin typeface="Arial" charset="0"/>
                <a:ea typeface="ＭＳ Ｐゴシック"/>
                <a:cs typeface="ＭＳ Ｐゴシック"/>
              </a:endParaRPr>
            </a:p>
          </p:txBody>
        </p:sp>
        <p:sp>
          <p:nvSpPr>
            <p:cNvPr id="185359" name="Text Box 15"/>
            <p:cNvSpPr txBox="1">
              <a:spLocks noChangeArrowheads="1"/>
            </p:cNvSpPr>
            <p:nvPr/>
          </p:nvSpPr>
          <p:spPr bwMode="auto">
            <a:xfrm>
              <a:off x="144" y="540"/>
              <a:ext cx="275" cy="276"/>
            </a:xfrm>
            <a:prstGeom prst="rect">
              <a:avLst/>
            </a:prstGeom>
            <a:noFill/>
            <a:ln w="9525">
              <a:noFill/>
              <a:miter lim="800000"/>
              <a:headEnd/>
              <a:tailEnd/>
            </a:ln>
            <a:effectLst/>
          </p:spPr>
          <p:txBody>
            <a:bodyPr wrap="none" lIns="133347" tIns="66673" rIns="133347" bIns="66673">
              <a:spAutoFit/>
            </a:bodyPr>
            <a:lstStyle/>
            <a:p>
              <a:pPr defTabSz="1333500"/>
              <a:r>
                <a:rPr lang="en-US" sz="2000">
                  <a:solidFill>
                    <a:srgbClr val="000000"/>
                  </a:solidFill>
                  <a:latin typeface="Arial" charset="0"/>
                </a:rPr>
                <a:t>B</a:t>
              </a:r>
            </a:p>
          </p:txBody>
        </p:sp>
      </p:grpSp>
      <p:grpSp>
        <p:nvGrpSpPr>
          <p:cNvPr id="185360" name="Group 16"/>
          <p:cNvGrpSpPr>
            <a:grpSpLocks/>
          </p:cNvGrpSpPr>
          <p:nvPr/>
        </p:nvGrpSpPr>
        <p:grpSpPr bwMode="auto">
          <a:xfrm>
            <a:off x="2362200" y="4114800"/>
            <a:ext cx="450850" cy="438150"/>
            <a:chOff x="144" y="924"/>
            <a:chExt cx="284" cy="276"/>
          </a:xfrm>
        </p:grpSpPr>
        <p:sp>
          <p:nvSpPr>
            <p:cNvPr id="185361" name="Oval 17"/>
            <p:cNvSpPr>
              <a:spLocks noChangeArrowheads="1"/>
            </p:cNvSpPr>
            <p:nvPr/>
          </p:nvSpPr>
          <p:spPr bwMode="auto">
            <a:xfrm>
              <a:off x="158" y="952"/>
              <a:ext cx="240" cy="240"/>
            </a:xfrm>
            <a:prstGeom prst="ellipse">
              <a:avLst/>
            </a:prstGeom>
            <a:solidFill>
              <a:schemeClr val="accent1"/>
            </a:solidFill>
            <a:ln w="9525">
              <a:solidFill>
                <a:schemeClr val="tx1"/>
              </a:solidFill>
              <a:round/>
              <a:headEnd/>
              <a:tailEnd/>
            </a:ln>
          </p:spPr>
          <p:txBody>
            <a:bodyPr wrap="none" anchor="ctr"/>
            <a:lstStyle/>
            <a:p>
              <a:pPr algn="ctr" eaLnBrk="0" hangingPunct="0"/>
              <a:endParaRPr lang="en-US">
                <a:solidFill>
                  <a:srgbClr val="000000"/>
                </a:solidFill>
                <a:latin typeface="Arial" charset="0"/>
                <a:ea typeface="ＭＳ Ｐゴシック"/>
                <a:cs typeface="ＭＳ Ｐゴシック"/>
              </a:endParaRPr>
            </a:p>
          </p:txBody>
        </p:sp>
        <p:sp>
          <p:nvSpPr>
            <p:cNvPr id="185362" name="Text Box 18"/>
            <p:cNvSpPr txBox="1">
              <a:spLocks noChangeArrowheads="1"/>
            </p:cNvSpPr>
            <p:nvPr/>
          </p:nvSpPr>
          <p:spPr bwMode="auto">
            <a:xfrm>
              <a:off x="144" y="924"/>
              <a:ext cx="284" cy="276"/>
            </a:xfrm>
            <a:prstGeom prst="rect">
              <a:avLst/>
            </a:prstGeom>
            <a:noFill/>
            <a:ln w="9525">
              <a:noFill/>
              <a:miter lim="800000"/>
              <a:headEnd/>
              <a:tailEnd/>
            </a:ln>
            <a:effectLst/>
          </p:spPr>
          <p:txBody>
            <a:bodyPr wrap="none" lIns="133347" tIns="66673" rIns="133347" bIns="66673">
              <a:spAutoFit/>
            </a:bodyPr>
            <a:lstStyle/>
            <a:p>
              <a:pPr defTabSz="1333500"/>
              <a:r>
                <a:rPr lang="en-US" sz="2000">
                  <a:solidFill>
                    <a:srgbClr val="000000"/>
                  </a:solidFill>
                  <a:latin typeface="Arial" charset="0"/>
                </a:rPr>
                <a:t>C</a:t>
              </a:r>
            </a:p>
          </p:txBody>
        </p:sp>
      </p:grpSp>
      <p:grpSp>
        <p:nvGrpSpPr>
          <p:cNvPr id="185363" name="Group 19"/>
          <p:cNvGrpSpPr>
            <a:grpSpLocks/>
          </p:cNvGrpSpPr>
          <p:nvPr/>
        </p:nvGrpSpPr>
        <p:grpSpPr bwMode="auto">
          <a:xfrm>
            <a:off x="7467600" y="4114800"/>
            <a:ext cx="450850" cy="438150"/>
            <a:chOff x="144" y="1356"/>
            <a:chExt cx="284" cy="276"/>
          </a:xfrm>
        </p:grpSpPr>
        <p:sp>
          <p:nvSpPr>
            <p:cNvPr id="185364" name="Oval 20"/>
            <p:cNvSpPr>
              <a:spLocks noChangeArrowheads="1"/>
            </p:cNvSpPr>
            <p:nvPr/>
          </p:nvSpPr>
          <p:spPr bwMode="auto">
            <a:xfrm>
              <a:off x="158" y="1384"/>
              <a:ext cx="240" cy="240"/>
            </a:xfrm>
            <a:prstGeom prst="ellipse">
              <a:avLst/>
            </a:prstGeom>
            <a:solidFill>
              <a:schemeClr val="accent1"/>
            </a:solidFill>
            <a:ln w="9525">
              <a:solidFill>
                <a:schemeClr val="tx1"/>
              </a:solidFill>
              <a:round/>
              <a:headEnd/>
              <a:tailEnd/>
            </a:ln>
          </p:spPr>
          <p:txBody>
            <a:bodyPr wrap="none" anchor="ctr"/>
            <a:lstStyle/>
            <a:p>
              <a:pPr algn="ctr" eaLnBrk="0" hangingPunct="0"/>
              <a:endParaRPr lang="en-US">
                <a:solidFill>
                  <a:srgbClr val="000000"/>
                </a:solidFill>
                <a:latin typeface="Arial" charset="0"/>
                <a:ea typeface="ＭＳ Ｐゴシック"/>
                <a:cs typeface="ＭＳ Ｐゴシック"/>
              </a:endParaRPr>
            </a:p>
          </p:txBody>
        </p:sp>
        <p:sp>
          <p:nvSpPr>
            <p:cNvPr id="185365" name="Text Box 21"/>
            <p:cNvSpPr txBox="1">
              <a:spLocks noChangeArrowheads="1"/>
            </p:cNvSpPr>
            <p:nvPr/>
          </p:nvSpPr>
          <p:spPr bwMode="auto">
            <a:xfrm>
              <a:off x="144" y="1356"/>
              <a:ext cx="284" cy="276"/>
            </a:xfrm>
            <a:prstGeom prst="rect">
              <a:avLst/>
            </a:prstGeom>
            <a:noFill/>
            <a:ln w="9525">
              <a:noFill/>
              <a:miter lim="800000"/>
              <a:headEnd/>
              <a:tailEnd/>
            </a:ln>
            <a:effectLst/>
          </p:spPr>
          <p:txBody>
            <a:bodyPr wrap="none" lIns="133347" tIns="66673" rIns="133347" bIns="66673">
              <a:spAutoFit/>
            </a:bodyPr>
            <a:lstStyle/>
            <a:p>
              <a:pPr defTabSz="1333500"/>
              <a:r>
                <a:rPr lang="en-US" sz="2000">
                  <a:solidFill>
                    <a:srgbClr val="000000"/>
                  </a:solidFill>
                  <a:latin typeface="Arial" charset="0"/>
                </a:rPr>
                <a:t>D</a:t>
              </a:r>
            </a:p>
          </p:txBody>
        </p:sp>
      </p:grpSp>
      <p:grpSp>
        <p:nvGrpSpPr>
          <p:cNvPr id="185366" name="Group 22"/>
          <p:cNvGrpSpPr>
            <a:grpSpLocks/>
          </p:cNvGrpSpPr>
          <p:nvPr/>
        </p:nvGrpSpPr>
        <p:grpSpPr bwMode="auto">
          <a:xfrm>
            <a:off x="2743200" y="1447800"/>
            <a:ext cx="1212850" cy="1066800"/>
            <a:chOff x="1773" y="898"/>
            <a:chExt cx="764" cy="672"/>
          </a:xfrm>
        </p:grpSpPr>
        <p:sp>
          <p:nvSpPr>
            <p:cNvPr id="185367" name="Oval 23"/>
            <p:cNvSpPr>
              <a:spLocks noChangeArrowheads="1"/>
            </p:cNvSpPr>
            <p:nvPr/>
          </p:nvSpPr>
          <p:spPr bwMode="auto">
            <a:xfrm>
              <a:off x="1790" y="898"/>
              <a:ext cx="720" cy="672"/>
            </a:xfrm>
            <a:prstGeom prst="ellipse">
              <a:avLst/>
            </a:prstGeom>
            <a:noFill/>
            <a:ln w="9525">
              <a:solidFill>
                <a:schemeClr val="tx1"/>
              </a:solidFill>
              <a:round/>
              <a:headEnd/>
              <a:tailEnd/>
            </a:ln>
          </p:spPr>
          <p:txBody>
            <a:bodyPr wrap="none" anchor="ctr"/>
            <a:lstStyle/>
            <a:p>
              <a:endParaRPr lang="en-US" sz="1800">
                <a:solidFill>
                  <a:srgbClr val="000000"/>
                </a:solidFill>
                <a:latin typeface="Arial" charset="0"/>
              </a:endParaRPr>
            </a:p>
          </p:txBody>
        </p:sp>
        <p:sp>
          <p:nvSpPr>
            <p:cNvPr id="185368" name="Text Box 24"/>
            <p:cNvSpPr txBox="1">
              <a:spLocks noChangeArrowheads="1"/>
            </p:cNvSpPr>
            <p:nvPr/>
          </p:nvSpPr>
          <p:spPr bwMode="auto">
            <a:xfrm>
              <a:off x="1773" y="1008"/>
              <a:ext cx="764" cy="468"/>
            </a:xfrm>
            <a:prstGeom prst="rect">
              <a:avLst/>
            </a:prstGeom>
            <a:noFill/>
            <a:ln w="9525">
              <a:noFill/>
              <a:miter lim="800000"/>
              <a:headEnd/>
              <a:tailEnd/>
            </a:ln>
            <a:effectLst/>
          </p:spPr>
          <p:txBody>
            <a:bodyPr wrap="none" lIns="133347" tIns="66673" rIns="133347" bIns="66673">
              <a:spAutoFit/>
            </a:bodyPr>
            <a:lstStyle/>
            <a:p>
              <a:pPr algn="ctr" defTabSz="1333500"/>
              <a:r>
                <a:rPr lang="en-US" sz="2000">
                  <a:solidFill>
                    <a:srgbClr val="000000"/>
                  </a:solidFill>
                  <a:latin typeface="Arial" charset="0"/>
                </a:rPr>
                <a:t>Transfer</a:t>
              </a:r>
              <a:br>
                <a:rPr lang="en-US" sz="2000">
                  <a:solidFill>
                    <a:srgbClr val="000000"/>
                  </a:solidFill>
                  <a:latin typeface="Arial" charset="0"/>
                </a:rPr>
              </a:br>
              <a:r>
                <a:rPr lang="en-US" sz="2000">
                  <a:solidFill>
                    <a:srgbClr val="000000"/>
                  </a:solidFill>
                  <a:latin typeface="Arial" charset="0"/>
                </a:rPr>
                <a:t>function</a:t>
              </a:r>
            </a:p>
          </p:txBody>
        </p:sp>
      </p:grpSp>
      <p:cxnSp>
        <p:nvCxnSpPr>
          <p:cNvPr id="185369" name="AutoShape 25"/>
          <p:cNvCxnSpPr>
            <a:cxnSpLocks noChangeShapeType="1"/>
            <a:endCxn id="185367" idx="2"/>
          </p:cNvCxnSpPr>
          <p:nvPr/>
        </p:nvCxnSpPr>
        <p:spPr bwMode="auto">
          <a:xfrm>
            <a:off x="2438400" y="1981200"/>
            <a:ext cx="331788" cy="0"/>
          </a:xfrm>
          <a:prstGeom prst="straightConnector1">
            <a:avLst/>
          </a:prstGeom>
          <a:noFill/>
          <a:ln w="9525">
            <a:solidFill>
              <a:schemeClr val="tx1"/>
            </a:solidFill>
            <a:round/>
            <a:headEnd/>
            <a:tailEnd type="triangle" w="med" len="med"/>
          </a:ln>
        </p:spPr>
      </p:cxnSp>
      <p:cxnSp>
        <p:nvCxnSpPr>
          <p:cNvPr id="185370" name="AutoShape 26"/>
          <p:cNvCxnSpPr>
            <a:cxnSpLocks noChangeShapeType="1"/>
            <a:endCxn id="185367" idx="6"/>
          </p:cNvCxnSpPr>
          <p:nvPr/>
        </p:nvCxnSpPr>
        <p:spPr bwMode="auto">
          <a:xfrm flipH="1">
            <a:off x="3913188" y="1981200"/>
            <a:ext cx="277812" cy="0"/>
          </a:xfrm>
          <a:prstGeom prst="straightConnector1">
            <a:avLst/>
          </a:prstGeom>
          <a:noFill/>
          <a:ln w="9525">
            <a:solidFill>
              <a:schemeClr val="tx1"/>
            </a:solidFill>
            <a:round/>
            <a:headEnd/>
            <a:tailEnd type="triangle" w="med" len="med"/>
          </a:ln>
        </p:spPr>
      </p:cxnSp>
      <p:cxnSp>
        <p:nvCxnSpPr>
          <p:cNvPr id="185371" name="AutoShape 27"/>
          <p:cNvCxnSpPr>
            <a:cxnSpLocks noChangeShapeType="1"/>
            <a:stCxn id="185367" idx="4"/>
          </p:cNvCxnSpPr>
          <p:nvPr/>
        </p:nvCxnSpPr>
        <p:spPr bwMode="auto">
          <a:xfrm flipH="1">
            <a:off x="3338513" y="2514600"/>
            <a:ext cx="3175" cy="457200"/>
          </a:xfrm>
          <a:prstGeom prst="straightConnector1">
            <a:avLst/>
          </a:prstGeom>
          <a:noFill/>
          <a:ln w="9525">
            <a:solidFill>
              <a:schemeClr val="tx1"/>
            </a:solidFill>
            <a:round/>
            <a:headEnd/>
            <a:tailEnd type="triangle" w="med" len="med"/>
          </a:ln>
        </p:spPr>
      </p:cxnSp>
      <p:sp>
        <p:nvSpPr>
          <p:cNvPr id="185372" name="Oval 28"/>
          <p:cNvSpPr>
            <a:spLocks noChangeArrowheads="1"/>
          </p:cNvSpPr>
          <p:nvPr/>
        </p:nvSpPr>
        <p:spPr bwMode="auto">
          <a:xfrm>
            <a:off x="4419600" y="3101975"/>
            <a:ext cx="1524000" cy="1262063"/>
          </a:xfrm>
          <a:prstGeom prst="ellipse">
            <a:avLst/>
          </a:prstGeom>
          <a:noFill/>
          <a:ln w="9525">
            <a:solidFill>
              <a:schemeClr val="tx1"/>
            </a:solidFill>
            <a:round/>
            <a:headEnd/>
            <a:tailEnd/>
          </a:ln>
        </p:spPr>
        <p:txBody>
          <a:bodyPr wrap="none" anchor="ctr"/>
          <a:lstStyle/>
          <a:p>
            <a:endParaRPr lang="en-US" sz="1800">
              <a:solidFill>
                <a:srgbClr val="000000"/>
              </a:solidFill>
              <a:latin typeface="Arial" charset="0"/>
            </a:endParaRPr>
          </a:p>
        </p:txBody>
      </p:sp>
      <p:sp>
        <p:nvSpPr>
          <p:cNvPr id="185373" name="Text Box 29"/>
          <p:cNvSpPr txBox="1">
            <a:spLocks noChangeArrowheads="1"/>
          </p:cNvSpPr>
          <p:nvPr/>
        </p:nvSpPr>
        <p:spPr bwMode="auto">
          <a:xfrm>
            <a:off x="4495800" y="3276600"/>
            <a:ext cx="1438275" cy="866775"/>
          </a:xfrm>
          <a:prstGeom prst="rect">
            <a:avLst/>
          </a:prstGeom>
          <a:noFill/>
          <a:ln w="9525">
            <a:noFill/>
            <a:miter lim="800000"/>
            <a:headEnd/>
            <a:tailEnd/>
          </a:ln>
          <a:effectLst/>
        </p:spPr>
        <p:txBody>
          <a:bodyPr lIns="133347" tIns="66673" rIns="133347" bIns="66673">
            <a:spAutoFit/>
          </a:bodyPr>
          <a:lstStyle/>
          <a:p>
            <a:pPr algn="ctr" defTabSz="1333500">
              <a:lnSpc>
                <a:spcPct val="80000"/>
              </a:lnSpc>
            </a:pPr>
            <a:r>
              <a:rPr lang="en-US" sz="2000">
                <a:solidFill>
                  <a:srgbClr val="000000"/>
                </a:solidFill>
                <a:latin typeface="Arial" charset="0"/>
              </a:rPr>
              <a:t>Aggregate</a:t>
            </a:r>
          </a:p>
          <a:p>
            <a:pPr algn="ctr" defTabSz="1333500">
              <a:lnSpc>
                <a:spcPct val="80000"/>
              </a:lnSpc>
            </a:pPr>
            <a:r>
              <a:rPr lang="en-US" sz="2000">
                <a:solidFill>
                  <a:srgbClr val="000000"/>
                </a:solidFill>
                <a:latin typeface="Arial" charset="0"/>
              </a:rPr>
              <a:t>&amp;</a:t>
            </a:r>
          </a:p>
          <a:p>
            <a:pPr algn="ctr" defTabSz="1333500">
              <a:lnSpc>
                <a:spcPct val="80000"/>
              </a:lnSpc>
            </a:pPr>
            <a:r>
              <a:rPr lang="en-US" sz="2000">
                <a:solidFill>
                  <a:srgbClr val="000000"/>
                </a:solidFill>
                <a:latin typeface="Arial" charset="0"/>
              </a:rPr>
              <a:t>Relate</a:t>
            </a:r>
          </a:p>
        </p:txBody>
      </p:sp>
      <p:cxnSp>
        <p:nvCxnSpPr>
          <p:cNvPr id="185374" name="AutoShape 30"/>
          <p:cNvCxnSpPr>
            <a:cxnSpLocks noChangeShapeType="1"/>
            <a:endCxn id="185372" idx="2"/>
          </p:cNvCxnSpPr>
          <p:nvPr/>
        </p:nvCxnSpPr>
        <p:spPr bwMode="auto">
          <a:xfrm>
            <a:off x="4117975" y="3733800"/>
            <a:ext cx="301625" cy="0"/>
          </a:xfrm>
          <a:prstGeom prst="straightConnector1">
            <a:avLst/>
          </a:prstGeom>
          <a:noFill/>
          <a:ln w="9525">
            <a:solidFill>
              <a:schemeClr val="tx1"/>
            </a:solidFill>
            <a:round/>
            <a:headEnd/>
            <a:tailEnd type="triangle" w="med" len="med"/>
          </a:ln>
        </p:spPr>
      </p:cxnSp>
      <p:cxnSp>
        <p:nvCxnSpPr>
          <p:cNvPr id="185375" name="AutoShape 31"/>
          <p:cNvCxnSpPr>
            <a:cxnSpLocks noChangeShapeType="1"/>
            <a:endCxn id="185372" idx="6"/>
          </p:cNvCxnSpPr>
          <p:nvPr/>
        </p:nvCxnSpPr>
        <p:spPr bwMode="auto">
          <a:xfrm flipH="1">
            <a:off x="5943600" y="3733800"/>
            <a:ext cx="268288" cy="0"/>
          </a:xfrm>
          <a:prstGeom prst="straightConnector1">
            <a:avLst/>
          </a:prstGeom>
          <a:noFill/>
          <a:ln w="9525">
            <a:solidFill>
              <a:schemeClr val="tx1"/>
            </a:solidFill>
            <a:round/>
            <a:headEnd/>
            <a:tailEnd type="triangle" w="med" len="med"/>
          </a:ln>
        </p:spPr>
      </p:cxnSp>
      <p:grpSp>
        <p:nvGrpSpPr>
          <p:cNvPr id="185376" name="Group 32"/>
          <p:cNvGrpSpPr>
            <a:grpSpLocks/>
          </p:cNvGrpSpPr>
          <p:nvPr/>
        </p:nvGrpSpPr>
        <p:grpSpPr bwMode="auto">
          <a:xfrm>
            <a:off x="5410200" y="4191000"/>
            <a:ext cx="450850" cy="438150"/>
            <a:chOff x="2086" y="60"/>
            <a:chExt cx="284" cy="276"/>
          </a:xfrm>
        </p:grpSpPr>
        <p:sp>
          <p:nvSpPr>
            <p:cNvPr id="185377" name="Rectangle 33"/>
            <p:cNvSpPr>
              <a:spLocks noChangeArrowheads="1"/>
            </p:cNvSpPr>
            <p:nvPr/>
          </p:nvSpPr>
          <p:spPr bwMode="auto">
            <a:xfrm>
              <a:off x="2093" y="74"/>
              <a:ext cx="240" cy="240"/>
            </a:xfrm>
            <a:prstGeom prst="rect">
              <a:avLst/>
            </a:prstGeom>
            <a:solidFill>
              <a:schemeClr val="accent1"/>
            </a:solidFill>
            <a:ln w="9525">
              <a:solidFill>
                <a:schemeClr val="tx1"/>
              </a:solidFill>
              <a:miter lim="800000"/>
              <a:headEnd/>
              <a:tailEnd/>
            </a:ln>
          </p:spPr>
          <p:txBody>
            <a:bodyPr wrap="none" anchor="ctr"/>
            <a:lstStyle/>
            <a:p>
              <a:endParaRPr lang="en-US" sz="1800">
                <a:solidFill>
                  <a:srgbClr val="000000"/>
                </a:solidFill>
                <a:latin typeface="Arial" charset="0"/>
              </a:endParaRPr>
            </a:p>
          </p:txBody>
        </p:sp>
        <p:sp>
          <p:nvSpPr>
            <p:cNvPr id="185378" name="Text Box 34"/>
            <p:cNvSpPr txBox="1">
              <a:spLocks noChangeArrowheads="1"/>
            </p:cNvSpPr>
            <p:nvPr/>
          </p:nvSpPr>
          <p:spPr bwMode="auto">
            <a:xfrm>
              <a:off x="2086" y="60"/>
              <a:ext cx="284" cy="276"/>
            </a:xfrm>
            <a:prstGeom prst="rect">
              <a:avLst/>
            </a:prstGeom>
            <a:noFill/>
            <a:ln w="9525">
              <a:noFill/>
              <a:miter lim="800000"/>
              <a:headEnd/>
              <a:tailEnd/>
            </a:ln>
            <a:effectLst/>
          </p:spPr>
          <p:txBody>
            <a:bodyPr wrap="none" lIns="133347" tIns="66673" rIns="133347" bIns="66673">
              <a:spAutoFit/>
            </a:bodyPr>
            <a:lstStyle/>
            <a:p>
              <a:pPr defTabSz="1333500"/>
              <a:r>
                <a:rPr lang="en-US" sz="2000">
                  <a:solidFill>
                    <a:srgbClr val="000000"/>
                  </a:solidFill>
                  <a:latin typeface="Arial" charset="0"/>
                </a:rPr>
                <a:t>R</a:t>
              </a:r>
            </a:p>
          </p:txBody>
        </p:sp>
      </p:grpSp>
      <p:grpSp>
        <p:nvGrpSpPr>
          <p:cNvPr id="185379" name="Group 35"/>
          <p:cNvGrpSpPr>
            <a:grpSpLocks/>
          </p:cNvGrpSpPr>
          <p:nvPr/>
        </p:nvGrpSpPr>
        <p:grpSpPr bwMode="auto">
          <a:xfrm>
            <a:off x="3505200" y="2286000"/>
            <a:ext cx="422275" cy="438150"/>
            <a:chOff x="1673" y="82"/>
            <a:chExt cx="266" cy="276"/>
          </a:xfrm>
        </p:grpSpPr>
        <p:sp>
          <p:nvSpPr>
            <p:cNvPr id="185380" name="Rectangle 36"/>
            <p:cNvSpPr>
              <a:spLocks noChangeArrowheads="1"/>
            </p:cNvSpPr>
            <p:nvPr/>
          </p:nvSpPr>
          <p:spPr bwMode="auto">
            <a:xfrm>
              <a:off x="1680" y="96"/>
              <a:ext cx="240" cy="240"/>
            </a:xfrm>
            <a:prstGeom prst="rect">
              <a:avLst/>
            </a:prstGeom>
            <a:solidFill>
              <a:schemeClr val="accent1"/>
            </a:solidFill>
            <a:ln w="9525">
              <a:solidFill>
                <a:schemeClr val="tx1"/>
              </a:solidFill>
              <a:miter lim="800000"/>
              <a:headEnd/>
              <a:tailEnd/>
            </a:ln>
          </p:spPr>
          <p:txBody>
            <a:bodyPr wrap="none" anchor="ctr"/>
            <a:lstStyle/>
            <a:p>
              <a:endParaRPr lang="en-US" sz="1800">
                <a:solidFill>
                  <a:srgbClr val="000000"/>
                </a:solidFill>
                <a:latin typeface="Arial" charset="0"/>
              </a:endParaRPr>
            </a:p>
          </p:txBody>
        </p:sp>
        <p:sp>
          <p:nvSpPr>
            <p:cNvPr id="185381" name="Text Box 37"/>
            <p:cNvSpPr txBox="1">
              <a:spLocks noChangeArrowheads="1"/>
            </p:cNvSpPr>
            <p:nvPr/>
          </p:nvSpPr>
          <p:spPr bwMode="auto">
            <a:xfrm>
              <a:off x="1673" y="82"/>
              <a:ext cx="266" cy="276"/>
            </a:xfrm>
            <a:prstGeom prst="rect">
              <a:avLst/>
            </a:prstGeom>
            <a:noFill/>
            <a:ln w="9525">
              <a:noFill/>
              <a:miter lim="800000"/>
              <a:headEnd/>
              <a:tailEnd/>
            </a:ln>
            <a:effectLst/>
          </p:spPr>
          <p:txBody>
            <a:bodyPr wrap="none" lIns="133347" tIns="66673" rIns="133347" bIns="66673">
              <a:spAutoFit/>
            </a:bodyPr>
            <a:lstStyle/>
            <a:p>
              <a:pPr defTabSz="1333500"/>
              <a:r>
                <a:rPr lang="en-US" sz="2000">
                  <a:solidFill>
                    <a:srgbClr val="000000"/>
                  </a:solidFill>
                  <a:latin typeface="Arial" charset="0"/>
                </a:rPr>
                <a:t>T</a:t>
              </a:r>
            </a:p>
          </p:txBody>
        </p:sp>
      </p:grpSp>
      <p:sp>
        <p:nvSpPr>
          <p:cNvPr id="185382" name="Text Box 38"/>
          <p:cNvSpPr txBox="1">
            <a:spLocks noChangeArrowheads="1"/>
          </p:cNvSpPr>
          <p:nvPr/>
        </p:nvSpPr>
        <p:spPr bwMode="auto">
          <a:xfrm>
            <a:off x="2960688" y="5486400"/>
            <a:ext cx="4440237" cy="711200"/>
          </a:xfrm>
          <a:prstGeom prst="rect">
            <a:avLst/>
          </a:prstGeom>
          <a:noFill/>
          <a:ln w="9525">
            <a:solidFill>
              <a:schemeClr val="tx1"/>
            </a:solidFill>
            <a:miter lim="800000"/>
            <a:headEnd/>
            <a:tailEnd/>
          </a:ln>
        </p:spPr>
        <p:txBody>
          <a:bodyPr wrap="none">
            <a:spAutoFit/>
          </a:bodyPr>
          <a:lstStyle/>
          <a:p>
            <a:pPr algn="ctr" eaLnBrk="0" hangingPunct="0"/>
            <a:r>
              <a:rPr lang="en-US">
                <a:solidFill>
                  <a:srgbClr val="000000"/>
                </a:solidFill>
                <a:latin typeface="Arial" charset="0"/>
                <a:ea typeface="ＭＳ Ｐゴシック"/>
                <a:cs typeface="ＭＳ Ｐゴシック"/>
              </a:rPr>
              <a:t>Accuracy Assessment</a:t>
            </a:r>
            <a:br>
              <a:rPr lang="en-US">
                <a:solidFill>
                  <a:srgbClr val="000000"/>
                </a:solidFill>
                <a:latin typeface="Arial" charset="0"/>
                <a:ea typeface="ＭＳ Ｐゴシック"/>
                <a:cs typeface="ＭＳ Ｐゴシック"/>
              </a:rPr>
            </a:br>
            <a:r>
              <a:rPr lang="en-US" sz="1600">
                <a:solidFill>
                  <a:srgbClr val="000000"/>
                </a:solidFill>
                <a:latin typeface="Arial" charset="0"/>
                <a:ea typeface="ＭＳ Ｐゴシック"/>
                <a:cs typeface="ＭＳ Ｐゴシック"/>
              </a:rPr>
              <a:t>for one product, at one site, at one point in time</a:t>
            </a:r>
            <a:endParaRPr lang="en-US">
              <a:solidFill>
                <a:srgbClr val="000000"/>
              </a:solidFill>
              <a:latin typeface="Arial" charset="0"/>
              <a:ea typeface="ＭＳ Ｐゴシック"/>
              <a:cs typeface="ＭＳ Ｐゴシック"/>
            </a:endParaRPr>
          </a:p>
        </p:txBody>
      </p:sp>
      <p:cxnSp>
        <p:nvCxnSpPr>
          <p:cNvPr id="185383" name="AutoShape 39"/>
          <p:cNvCxnSpPr>
            <a:cxnSpLocks noChangeShapeType="1"/>
            <a:stCxn id="185372" idx="4"/>
            <a:endCxn id="185382" idx="0"/>
          </p:cNvCxnSpPr>
          <p:nvPr/>
        </p:nvCxnSpPr>
        <p:spPr bwMode="auto">
          <a:xfrm>
            <a:off x="5181600" y="4364038"/>
            <a:ext cx="0" cy="1122362"/>
          </a:xfrm>
          <a:prstGeom prst="straightConnector1">
            <a:avLst/>
          </a:prstGeom>
          <a:noFill/>
          <a:ln w="9525">
            <a:solidFill>
              <a:schemeClr val="tx1"/>
            </a:solidFill>
            <a:round/>
            <a:headEnd/>
            <a:tailEnd type="triangle" w="med" len="med"/>
          </a:ln>
        </p:spPr>
      </p:cxnSp>
      <p:pic>
        <p:nvPicPr>
          <p:cNvPr id="11266" name="Picture 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94033" y="2505075"/>
            <a:ext cx="8328025" cy="438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2113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wipe(down)">
                                      <p:cBhvr>
                                        <p:cTn id="7"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p:cNvSpPr>
            <a:spLocks noGrp="1" noChangeArrowheads="1"/>
          </p:cNvSpPr>
          <p:nvPr>
            <p:ph type="title"/>
          </p:nvPr>
        </p:nvSpPr>
        <p:spPr/>
        <p:txBody>
          <a:bodyPr/>
          <a:lstStyle/>
          <a:p>
            <a:pPr eaLnBrk="1" hangingPunct="1"/>
            <a:endParaRPr lang="en-US"/>
          </a:p>
        </p:txBody>
      </p:sp>
      <p:pic>
        <p:nvPicPr>
          <p:cNvPr id="65538" name="Picture 3"/>
          <p:cNvPicPr>
            <a:picLocks noChangeAspect="1" noChangeArrowheads="1"/>
          </p:cNvPicPr>
          <p:nvPr/>
        </p:nvPicPr>
        <p:blipFill>
          <a:blip r:embed="rId3"/>
          <a:srcRect/>
          <a:stretch>
            <a:fillRect/>
          </a:stretch>
        </p:blipFill>
        <p:spPr bwMode="auto">
          <a:xfrm>
            <a:off x="-381000" y="0"/>
            <a:ext cx="9982200" cy="7486650"/>
          </a:xfrm>
          <a:prstGeom prst="rect">
            <a:avLst/>
          </a:prstGeom>
          <a:noFill/>
          <a:ln w="9525">
            <a:noFill/>
            <a:miter lim="800000"/>
            <a:headEnd/>
            <a:tailEnd/>
          </a:ln>
        </p:spPr>
      </p:pic>
      <p:sp>
        <p:nvSpPr>
          <p:cNvPr id="65539" name="Rectangle 4"/>
          <p:cNvSpPr>
            <a:spLocks noChangeArrowheads="1"/>
          </p:cNvSpPr>
          <p:nvPr/>
        </p:nvSpPr>
        <p:spPr bwMode="auto">
          <a:xfrm>
            <a:off x="1828800" y="6369050"/>
            <a:ext cx="6888163" cy="488950"/>
          </a:xfrm>
          <a:prstGeom prst="rect">
            <a:avLst/>
          </a:prstGeom>
          <a:solidFill>
            <a:schemeClr val="bg1"/>
          </a:solidFill>
          <a:ln w="31750">
            <a:solidFill>
              <a:schemeClr val="hlink"/>
            </a:solidFill>
            <a:miter lim="800000"/>
            <a:headEnd/>
            <a:tailEnd/>
          </a:ln>
        </p:spPr>
        <p:txBody>
          <a:bodyPr wrap="none" anchor="ctr">
            <a:spAutoFit/>
          </a:bodyPr>
          <a:lstStyle/>
          <a:p>
            <a:r>
              <a:rPr lang="en-US" b="1">
                <a:solidFill>
                  <a:srgbClr val="000000"/>
                </a:solidFill>
                <a:latin typeface="Tahoma" pitchFamily="34" charset="0"/>
                <a:hlinkClick r:id="rId4"/>
              </a:rPr>
              <a:t>http://www.fsl.orst.edu/nelda/index.html</a:t>
            </a:r>
            <a:r>
              <a:rPr lang="en-US" b="1">
                <a:solidFill>
                  <a:srgbClr val="000000"/>
                </a:solidFill>
                <a:latin typeface="Tahoma" pitchFamily="34" charset="0"/>
              </a:rPr>
              <a:t> </a:t>
            </a:r>
          </a:p>
        </p:txBody>
      </p:sp>
    </p:spTree>
    <p:extLst>
      <p:ext uri="{BB962C8B-B14F-4D97-AF65-F5344CB8AC3E}">
        <p14:creationId xmlns:p14="http://schemas.microsoft.com/office/powerpoint/2010/main" val="472023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Grp="1" noChangeArrowheads="1"/>
          </p:cNvSpPr>
          <p:nvPr>
            <p:ph type="body" sz="half" idx="4294967295"/>
          </p:nvPr>
        </p:nvSpPr>
        <p:spPr>
          <a:xfrm>
            <a:off x="1676400" y="1066800"/>
            <a:ext cx="7391400" cy="4343400"/>
          </a:xfrm>
          <a:noFill/>
        </p:spPr>
        <p:txBody>
          <a:bodyPr/>
          <a:lstStyle/>
          <a:p>
            <a:pPr>
              <a:lnSpc>
                <a:spcPct val="90000"/>
              </a:lnSpc>
            </a:pPr>
            <a:r>
              <a:rPr lang="en-US" sz="4400" b="1" dirty="0">
                <a:solidFill>
                  <a:srgbClr val="FFFF00"/>
                </a:solidFill>
              </a:rPr>
              <a:t>NERIN is dead</a:t>
            </a:r>
          </a:p>
          <a:p>
            <a:pPr>
              <a:lnSpc>
                <a:spcPct val="90000"/>
              </a:lnSpc>
            </a:pPr>
            <a:r>
              <a:rPr lang="en-US" sz="4400" b="1" dirty="0">
                <a:solidFill>
                  <a:srgbClr val="FFFF00"/>
                </a:solidFill>
              </a:rPr>
              <a:t>Long live </a:t>
            </a:r>
          </a:p>
          <a:p>
            <a:pPr lvl="1">
              <a:lnSpc>
                <a:spcPct val="90000"/>
              </a:lnSpc>
            </a:pPr>
            <a:r>
              <a:rPr lang="en-US" sz="4400" b="1" dirty="0">
                <a:solidFill>
                  <a:srgbClr val="FFFF00"/>
                </a:solidFill>
              </a:rPr>
              <a:t>CARIN</a:t>
            </a:r>
          </a:p>
          <a:p>
            <a:pPr lvl="1">
              <a:lnSpc>
                <a:spcPct val="90000"/>
              </a:lnSpc>
            </a:pPr>
            <a:r>
              <a:rPr lang="en-US" sz="4400" b="1" dirty="0">
                <a:solidFill>
                  <a:srgbClr val="FFFF00"/>
                </a:solidFill>
              </a:rPr>
              <a:t>SCERIN</a:t>
            </a:r>
          </a:p>
          <a:p>
            <a:pPr lvl="1">
              <a:lnSpc>
                <a:spcPct val="90000"/>
              </a:lnSpc>
            </a:pPr>
            <a:r>
              <a:rPr lang="en-US" sz="4400" b="1" dirty="0">
                <a:solidFill>
                  <a:srgbClr val="FFFF00"/>
                </a:solidFill>
              </a:rPr>
              <a:t>BARIN</a:t>
            </a:r>
          </a:p>
          <a:p>
            <a:pPr lvl="1">
              <a:lnSpc>
                <a:spcPct val="90000"/>
              </a:lnSpc>
            </a:pPr>
            <a:r>
              <a:rPr lang="en-US" sz="4400" b="1" dirty="0" err="1">
                <a:solidFill>
                  <a:srgbClr val="FFFF00"/>
                </a:solidFill>
              </a:rPr>
              <a:t>CauRIN</a:t>
            </a:r>
            <a:endParaRPr lang="en-US" sz="4400" b="1" dirty="0">
              <a:solidFill>
                <a:srgbClr val="FFFF00"/>
              </a:solidFill>
            </a:endParaRPr>
          </a:p>
        </p:txBody>
      </p:sp>
      <p:sp>
        <p:nvSpPr>
          <p:cNvPr id="2" name="Title 1"/>
          <p:cNvSpPr>
            <a:spLocks noGrp="1"/>
          </p:cNvSpPr>
          <p:nvPr>
            <p:ph type="title"/>
          </p:nvPr>
        </p:nvSpPr>
        <p:spPr/>
        <p:txBody>
          <a:bodyPr/>
          <a:lstStyle/>
          <a:p>
            <a:r>
              <a:rPr lang="en-US" dirty="0"/>
              <a:t> </a:t>
            </a:r>
          </a:p>
        </p:txBody>
      </p:sp>
    </p:spTree>
    <p:extLst>
      <p:ext uri="{BB962C8B-B14F-4D97-AF65-F5344CB8AC3E}">
        <p14:creationId xmlns:p14="http://schemas.microsoft.com/office/powerpoint/2010/main" val="12636021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774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7746">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7746">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7746">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7746">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774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746"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Grp="1" noChangeArrowheads="1"/>
          </p:cNvSpPr>
          <p:nvPr>
            <p:ph type="body" sz="half" idx="4294967295"/>
          </p:nvPr>
        </p:nvSpPr>
        <p:spPr>
          <a:xfrm>
            <a:off x="876300" y="2057400"/>
            <a:ext cx="7391400" cy="4343400"/>
          </a:xfrm>
          <a:noFill/>
        </p:spPr>
        <p:txBody>
          <a:bodyPr/>
          <a:lstStyle/>
          <a:p>
            <a:pPr marL="0" indent="0">
              <a:lnSpc>
                <a:spcPct val="90000"/>
              </a:lnSpc>
              <a:buNone/>
            </a:pPr>
            <a:r>
              <a:rPr lang="en-US" sz="8800" b="1" dirty="0">
                <a:solidFill>
                  <a:srgbClr val="FFFF00"/>
                </a:solidFill>
              </a:rPr>
              <a:t>Thank You !</a:t>
            </a:r>
          </a:p>
        </p:txBody>
      </p:sp>
      <p:sp>
        <p:nvSpPr>
          <p:cNvPr id="2" name="Title 1"/>
          <p:cNvSpPr>
            <a:spLocks noGrp="1"/>
          </p:cNvSpPr>
          <p:nvPr>
            <p:ph type="title"/>
          </p:nvPr>
        </p:nvSpPr>
        <p:spPr/>
        <p:txBody>
          <a:bodyPr/>
          <a:lstStyle/>
          <a:p>
            <a:r>
              <a:rPr lang="en-US" dirty="0"/>
              <a:t> </a:t>
            </a:r>
          </a:p>
        </p:txBody>
      </p:sp>
    </p:spTree>
    <p:extLst>
      <p:ext uri="{BB962C8B-B14F-4D97-AF65-F5344CB8AC3E}">
        <p14:creationId xmlns:p14="http://schemas.microsoft.com/office/powerpoint/2010/main" val="1286233989"/>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9667" name="Group 3"/>
          <p:cNvGrpSpPr>
            <a:grpSpLocks/>
          </p:cNvGrpSpPr>
          <p:nvPr/>
        </p:nvGrpSpPr>
        <p:grpSpPr bwMode="auto">
          <a:xfrm>
            <a:off x="224742" y="3060774"/>
            <a:ext cx="8839200" cy="2491285"/>
            <a:chOff x="336" y="2460"/>
            <a:chExt cx="5376" cy="1344"/>
          </a:xfrm>
        </p:grpSpPr>
        <p:sp>
          <p:nvSpPr>
            <p:cNvPr id="369668" name="Rectangle 4"/>
            <p:cNvSpPr>
              <a:spLocks noChangeArrowheads="1"/>
            </p:cNvSpPr>
            <p:nvPr/>
          </p:nvSpPr>
          <p:spPr bwMode="auto">
            <a:xfrm>
              <a:off x="336" y="2700"/>
              <a:ext cx="960" cy="528"/>
            </a:xfrm>
            <a:prstGeom prst="rect">
              <a:avLst/>
            </a:prstGeom>
            <a:solidFill>
              <a:schemeClr val="accent1"/>
            </a:solidFill>
            <a:ln w="9525">
              <a:solidFill>
                <a:schemeClr val="tx1"/>
              </a:solidFill>
              <a:miter lim="800000"/>
              <a:headEnd/>
              <a:tailEnd/>
            </a:ln>
            <a:effectLst/>
          </p:spPr>
          <p:txBody>
            <a:bodyPr wrap="none" anchor="ctr"/>
            <a:lstStyle/>
            <a:p>
              <a:pPr algn="ctr"/>
              <a:r>
                <a:rPr lang="en-US" sz="1800">
                  <a:latin typeface="Arial" charset="0"/>
                </a:rPr>
                <a:t>GOFC-GOLD</a:t>
              </a:r>
            </a:p>
            <a:p>
              <a:pPr algn="ctr"/>
              <a:r>
                <a:rPr lang="en-US" sz="1800">
                  <a:latin typeface="Arial" charset="0"/>
                </a:rPr>
                <a:t>ExCom and ITs</a:t>
              </a:r>
            </a:p>
          </p:txBody>
        </p:sp>
        <p:sp>
          <p:nvSpPr>
            <p:cNvPr id="369669" name="Rectangle 5"/>
            <p:cNvSpPr>
              <a:spLocks noChangeArrowheads="1"/>
            </p:cNvSpPr>
            <p:nvPr/>
          </p:nvSpPr>
          <p:spPr bwMode="auto">
            <a:xfrm>
              <a:off x="1968" y="2556"/>
              <a:ext cx="1008" cy="624"/>
            </a:xfrm>
            <a:prstGeom prst="rect">
              <a:avLst/>
            </a:prstGeom>
            <a:solidFill>
              <a:schemeClr val="accent1"/>
            </a:solidFill>
            <a:ln w="9525">
              <a:solidFill>
                <a:schemeClr val="tx1"/>
              </a:solidFill>
              <a:miter lim="800000"/>
              <a:headEnd/>
              <a:tailEnd/>
            </a:ln>
            <a:effectLst/>
          </p:spPr>
          <p:txBody>
            <a:bodyPr wrap="none" anchor="ctr"/>
            <a:lstStyle/>
            <a:p>
              <a:pPr algn="ctr"/>
              <a:r>
                <a:rPr lang="en-US" sz="1800">
                  <a:latin typeface="Arial" charset="0"/>
                </a:rPr>
                <a:t>GOFC-GOLD </a:t>
              </a:r>
            </a:p>
            <a:p>
              <a:pPr algn="ctr"/>
              <a:r>
                <a:rPr lang="en-US" sz="1800">
                  <a:latin typeface="Arial" charset="0"/>
                </a:rPr>
                <a:t>Regional </a:t>
              </a:r>
            </a:p>
            <a:p>
              <a:pPr algn="ctr"/>
              <a:r>
                <a:rPr lang="en-US" sz="1800">
                  <a:latin typeface="Arial" charset="0"/>
                </a:rPr>
                <a:t>Networks</a:t>
              </a:r>
            </a:p>
          </p:txBody>
        </p:sp>
        <p:sp>
          <p:nvSpPr>
            <p:cNvPr id="369670" name="Rectangle 6"/>
            <p:cNvSpPr>
              <a:spLocks noChangeArrowheads="1"/>
            </p:cNvSpPr>
            <p:nvPr/>
          </p:nvSpPr>
          <p:spPr bwMode="auto">
            <a:xfrm>
              <a:off x="3600" y="2460"/>
              <a:ext cx="1632" cy="864"/>
            </a:xfrm>
            <a:prstGeom prst="rect">
              <a:avLst/>
            </a:prstGeom>
            <a:solidFill>
              <a:schemeClr val="accent1"/>
            </a:solidFill>
            <a:ln w="9525">
              <a:solidFill>
                <a:schemeClr val="tx1"/>
              </a:solidFill>
              <a:miter lim="800000"/>
              <a:headEnd/>
              <a:tailEnd/>
            </a:ln>
            <a:effectLst/>
          </p:spPr>
          <p:txBody>
            <a:bodyPr wrap="none" anchor="ctr"/>
            <a:lstStyle/>
            <a:p>
              <a:pPr algn="ctr"/>
              <a:r>
                <a:rPr lang="en-US" sz="1800">
                  <a:latin typeface="Arial" charset="0"/>
                </a:rPr>
                <a:t>National Needs and </a:t>
              </a:r>
            </a:p>
            <a:p>
              <a:pPr algn="ctr"/>
              <a:r>
                <a:rPr lang="en-US" sz="1800">
                  <a:latin typeface="Arial" charset="0"/>
                </a:rPr>
                <a:t>Users </a:t>
              </a:r>
            </a:p>
          </p:txBody>
        </p:sp>
        <p:sp>
          <p:nvSpPr>
            <p:cNvPr id="369671" name="Line 7"/>
            <p:cNvSpPr>
              <a:spLocks noChangeShapeType="1"/>
            </p:cNvSpPr>
            <p:nvPr/>
          </p:nvSpPr>
          <p:spPr bwMode="auto">
            <a:xfrm>
              <a:off x="1370" y="2940"/>
              <a:ext cx="384" cy="0"/>
            </a:xfrm>
            <a:prstGeom prst="line">
              <a:avLst/>
            </a:prstGeom>
            <a:noFill/>
            <a:ln w="9525">
              <a:solidFill>
                <a:schemeClr val="bg1"/>
              </a:solidFill>
              <a:round/>
              <a:headEnd type="triangle" w="med" len="med"/>
              <a:tailEnd type="triangle" w="med" len="med"/>
            </a:ln>
            <a:effectLst/>
          </p:spPr>
          <p:txBody>
            <a:bodyPr/>
            <a:lstStyle/>
            <a:p>
              <a:endParaRPr lang="en-US"/>
            </a:p>
          </p:txBody>
        </p:sp>
        <p:sp>
          <p:nvSpPr>
            <p:cNvPr id="369672" name="Line 8"/>
            <p:cNvSpPr>
              <a:spLocks noChangeShapeType="1"/>
            </p:cNvSpPr>
            <p:nvPr/>
          </p:nvSpPr>
          <p:spPr bwMode="auto">
            <a:xfrm>
              <a:off x="3024" y="2892"/>
              <a:ext cx="384" cy="0"/>
            </a:xfrm>
            <a:prstGeom prst="line">
              <a:avLst/>
            </a:prstGeom>
            <a:noFill/>
            <a:ln w="9525">
              <a:solidFill>
                <a:schemeClr val="bg1"/>
              </a:solidFill>
              <a:round/>
              <a:headEnd type="triangle" w="med" len="med"/>
              <a:tailEnd type="triangle" w="med" len="med"/>
            </a:ln>
            <a:effectLst/>
          </p:spPr>
          <p:txBody>
            <a:bodyPr/>
            <a:lstStyle/>
            <a:p>
              <a:endParaRPr lang="en-US"/>
            </a:p>
          </p:txBody>
        </p:sp>
        <p:sp>
          <p:nvSpPr>
            <p:cNvPr id="369673" name="Rectangle 9"/>
            <p:cNvSpPr>
              <a:spLocks noChangeArrowheads="1"/>
            </p:cNvSpPr>
            <p:nvPr/>
          </p:nvSpPr>
          <p:spPr bwMode="auto">
            <a:xfrm>
              <a:off x="3696" y="2556"/>
              <a:ext cx="1632" cy="864"/>
            </a:xfrm>
            <a:prstGeom prst="rect">
              <a:avLst/>
            </a:prstGeom>
            <a:solidFill>
              <a:schemeClr val="accent1"/>
            </a:solidFill>
            <a:ln w="9525">
              <a:solidFill>
                <a:schemeClr val="tx1"/>
              </a:solidFill>
              <a:miter lim="800000"/>
              <a:headEnd/>
              <a:tailEnd/>
            </a:ln>
            <a:effectLst/>
          </p:spPr>
          <p:txBody>
            <a:bodyPr wrap="none" anchor="ctr"/>
            <a:lstStyle/>
            <a:p>
              <a:pPr algn="ctr"/>
              <a:r>
                <a:rPr lang="en-US" sz="1800">
                  <a:latin typeface="Arial" charset="0"/>
                </a:rPr>
                <a:t>National Needs and </a:t>
              </a:r>
            </a:p>
            <a:p>
              <a:pPr algn="ctr"/>
              <a:r>
                <a:rPr lang="en-US" sz="1800">
                  <a:latin typeface="Arial" charset="0"/>
                </a:rPr>
                <a:t>Users </a:t>
              </a:r>
            </a:p>
          </p:txBody>
        </p:sp>
        <p:sp>
          <p:nvSpPr>
            <p:cNvPr id="369674" name="Rectangle 10"/>
            <p:cNvSpPr>
              <a:spLocks noChangeArrowheads="1"/>
            </p:cNvSpPr>
            <p:nvPr/>
          </p:nvSpPr>
          <p:spPr bwMode="auto">
            <a:xfrm>
              <a:off x="3792" y="2652"/>
              <a:ext cx="1632" cy="864"/>
            </a:xfrm>
            <a:prstGeom prst="rect">
              <a:avLst/>
            </a:prstGeom>
            <a:solidFill>
              <a:schemeClr val="accent1"/>
            </a:solidFill>
            <a:ln w="9525">
              <a:solidFill>
                <a:schemeClr val="tx1"/>
              </a:solidFill>
              <a:miter lim="800000"/>
              <a:headEnd/>
              <a:tailEnd/>
            </a:ln>
            <a:effectLst/>
          </p:spPr>
          <p:txBody>
            <a:bodyPr wrap="none" anchor="ctr"/>
            <a:lstStyle/>
            <a:p>
              <a:pPr algn="ctr"/>
              <a:r>
                <a:rPr lang="en-US" sz="1800">
                  <a:latin typeface="Arial" charset="0"/>
                </a:rPr>
                <a:t>National Needs and </a:t>
              </a:r>
            </a:p>
            <a:p>
              <a:pPr algn="ctr"/>
              <a:r>
                <a:rPr lang="en-US" sz="1800">
                  <a:latin typeface="Arial" charset="0"/>
                </a:rPr>
                <a:t>Users </a:t>
              </a:r>
            </a:p>
          </p:txBody>
        </p:sp>
        <p:sp>
          <p:nvSpPr>
            <p:cNvPr id="369675" name="Rectangle 11"/>
            <p:cNvSpPr>
              <a:spLocks noChangeArrowheads="1"/>
            </p:cNvSpPr>
            <p:nvPr/>
          </p:nvSpPr>
          <p:spPr bwMode="auto">
            <a:xfrm>
              <a:off x="3888" y="2748"/>
              <a:ext cx="1632" cy="864"/>
            </a:xfrm>
            <a:prstGeom prst="rect">
              <a:avLst/>
            </a:prstGeom>
            <a:solidFill>
              <a:schemeClr val="accent1"/>
            </a:solidFill>
            <a:ln w="9525">
              <a:solidFill>
                <a:schemeClr val="tx1"/>
              </a:solidFill>
              <a:miter lim="800000"/>
              <a:headEnd/>
              <a:tailEnd/>
            </a:ln>
            <a:effectLst/>
          </p:spPr>
          <p:txBody>
            <a:bodyPr wrap="none" anchor="ctr"/>
            <a:lstStyle/>
            <a:p>
              <a:pPr algn="ctr"/>
              <a:r>
                <a:rPr lang="en-US" sz="1800">
                  <a:latin typeface="Arial" charset="0"/>
                </a:rPr>
                <a:t>National Needs and </a:t>
              </a:r>
            </a:p>
            <a:p>
              <a:pPr algn="ctr"/>
              <a:r>
                <a:rPr lang="en-US" sz="1800">
                  <a:latin typeface="Arial" charset="0"/>
                </a:rPr>
                <a:t>Users Within the Region </a:t>
              </a:r>
            </a:p>
          </p:txBody>
        </p:sp>
        <p:sp>
          <p:nvSpPr>
            <p:cNvPr id="369676" name="Line 12"/>
            <p:cNvSpPr>
              <a:spLocks noChangeShapeType="1"/>
            </p:cNvSpPr>
            <p:nvPr/>
          </p:nvSpPr>
          <p:spPr bwMode="auto">
            <a:xfrm flipV="1">
              <a:off x="3024" y="2652"/>
              <a:ext cx="432" cy="144"/>
            </a:xfrm>
            <a:prstGeom prst="line">
              <a:avLst/>
            </a:prstGeom>
            <a:noFill/>
            <a:ln w="9525">
              <a:solidFill>
                <a:schemeClr val="bg1"/>
              </a:solidFill>
              <a:round/>
              <a:headEnd type="triangle" w="med" len="med"/>
              <a:tailEnd type="triangle" w="med" len="med"/>
            </a:ln>
            <a:effectLst/>
          </p:spPr>
          <p:txBody>
            <a:bodyPr/>
            <a:lstStyle/>
            <a:p>
              <a:endParaRPr lang="en-US"/>
            </a:p>
          </p:txBody>
        </p:sp>
        <p:sp>
          <p:nvSpPr>
            <p:cNvPr id="369677" name="Line 13"/>
            <p:cNvSpPr>
              <a:spLocks noChangeShapeType="1"/>
            </p:cNvSpPr>
            <p:nvPr/>
          </p:nvSpPr>
          <p:spPr bwMode="auto">
            <a:xfrm>
              <a:off x="3024" y="3036"/>
              <a:ext cx="432" cy="144"/>
            </a:xfrm>
            <a:prstGeom prst="line">
              <a:avLst/>
            </a:prstGeom>
            <a:noFill/>
            <a:ln w="9525">
              <a:solidFill>
                <a:schemeClr val="bg1"/>
              </a:solidFill>
              <a:round/>
              <a:headEnd type="triangle" w="med" len="med"/>
              <a:tailEnd type="triangle" w="med" len="med"/>
            </a:ln>
            <a:effectLst/>
          </p:spPr>
          <p:txBody>
            <a:bodyPr/>
            <a:lstStyle/>
            <a:p>
              <a:endParaRPr lang="en-US"/>
            </a:p>
          </p:txBody>
        </p:sp>
        <p:sp>
          <p:nvSpPr>
            <p:cNvPr id="369678" name="Rectangle 14"/>
            <p:cNvSpPr>
              <a:spLocks noChangeArrowheads="1"/>
            </p:cNvSpPr>
            <p:nvPr/>
          </p:nvSpPr>
          <p:spPr bwMode="auto">
            <a:xfrm>
              <a:off x="3984" y="2844"/>
              <a:ext cx="1632" cy="864"/>
            </a:xfrm>
            <a:prstGeom prst="rect">
              <a:avLst/>
            </a:prstGeom>
            <a:solidFill>
              <a:schemeClr val="accent1"/>
            </a:solidFill>
            <a:ln w="9525">
              <a:solidFill>
                <a:schemeClr val="tx1"/>
              </a:solidFill>
              <a:miter lim="800000"/>
              <a:headEnd/>
              <a:tailEnd/>
            </a:ln>
            <a:effectLst/>
          </p:spPr>
          <p:txBody>
            <a:bodyPr wrap="none" anchor="ctr"/>
            <a:lstStyle/>
            <a:p>
              <a:pPr algn="ctr"/>
              <a:r>
                <a:rPr lang="en-US" sz="1800">
                  <a:latin typeface="Arial" charset="0"/>
                </a:rPr>
                <a:t>National Needs and </a:t>
              </a:r>
            </a:p>
            <a:p>
              <a:pPr algn="ctr"/>
              <a:r>
                <a:rPr lang="en-US" sz="1800">
                  <a:latin typeface="Arial" charset="0"/>
                </a:rPr>
                <a:t>Users Within the Region </a:t>
              </a:r>
            </a:p>
          </p:txBody>
        </p:sp>
        <p:sp>
          <p:nvSpPr>
            <p:cNvPr id="369679" name="Rectangle 15"/>
            <p:cNvSpPr>
              <a:spLocks noChangeArrowheads="1"/>
            </p:cNvSpPr>
            <p:nvPr/>
          </p:nvSpPr>
          <p:spPr bwMode="auto">
            <a:xfrm>
              <a:off x="4080" y="2940"/>
              <a:ext cx="1632" cy="864"/>
            </a:xfrm>
            <a:prstGeom prst="rect">
              <a:avLst/>
            </a:prstGeom>
            <a:solidFill>
              <a:schemeClr val="accent1"/>
            </a:solidFill>
            <a:ln w="9525">
              <a:solidFill>
                <a:schemeClr val="tx1"/>
              </a:solidFill>
              <a:miter lim="800000"/>
              <a:headEnd/>
              <a:tailEnd/>
            </a:ln>
            <a:effectLst/>
          </p:spPr>
          <p:txBody>
            <a:bodyPr wrap="none" anchor="ctr"/>
            <a:lstStyle/>
            <a:p>
              <a:pPr algn="ctr"/>
              <a:r>
                <a:rPr lang="en-US" sz="1800">
                  <a:latin typeface="Arial" charset="0"/>
                </a:rPr>
                <a:t>National Needs and </a:t>
              </a:r>
            </a:p>
            <a:p>
              <a:pPr algn="ctr"/>
              <a:r>
                <a:rPr lang="en-US" sz="1800">
                  <a:latin typeface="Arial" charset="0"/>
                </a:rPr>
                <a:t>Users Within the Region </a:t>
              </a:r>
            </a:p>
          </p:txBody>
        </p:sp>
        <p:sp>
          <p:nvSpPr>
            <p:cNvPr id="369680" name="Rectangle 16"/>
            <p:cNvSpPr>
              <a:spLocks noChangeArrowheads="1"/>
            </p:cNvSpPr>
            <p:nvPr/>
          </p:nvSpPr>
          <p:spPr bwMode="auto">
            <a:xfrm>
              <a:off x="1872" y="2748"/>
              <a:ext cx="1008" cy="624"/>
            </a:xfrm>
            <a:prstGeom prst="rect">
              <a:avLst/>
            </a:prstGeom>
            <a:solidFill>
              <a:schemeClr val="accent1"/>
            </a:solidFill>
            <a:ln w="9525">
              <a:solidFill>
                <a:schemeClr val="tx1"/>
              </a:solidFill>
              <a:miter lim="800000"/>
              <a:headEnd/>
              <a:tailEnd/>
            </a:ln>
            <a:effectLst/>
          </p:spPr>
          <p:txBody>
            <a:bodyPr wrap="none" anchor="ctr"/>
            <a:lstStyle/>
            <a:p>
              <a:pPr algn="ctr"/>
              <a:r>
                <a:rPr lang="en-US" sz="1800" dirty="0">
                  <a:latin typeface="Arial" charset="0"/>
                </a:rPr>
                <a:t>GOFC-GOLD </a:t>
              </a:r>
            </a:p>
            <a:p>
              <a:pPr algn="ctr"/>
              <a:r>
                <a:rPr lang="en-US" sz="1800" dirty="0">
                  <a:latin typeface="Arial" charset="0"/>
                </a:rPr>
                <a:t>Regional </a:t>
              </a:r>
            </a:p>
            <a:p>
              <a:pPr algn="ctr"/>
              <a:r>
                <a:rPr lang="en-US" sz="1800" dirty="0">
                  <a:latin typeface="Arial" charset="0"/>
                </a:rPr>
                <a:t>Networks</a:t>
              </a:r>
            </a:p>
          </p:txBody>
        </p:sp>
        <p:sp>
          <p:nvSpPr>
            <p:cNvPr id="369681" name="Rectangle 17"/>
            <p:cNvSpPr>
              <a:spLocks noChangeArrowheads="1"/>
            </p:cNvSpPr>
            <p:nvPr/>
          </p:nvSpPr>
          <p:spPr bwMode="auto">
            <a:xfrm>
              <a:off x="1728" y="2988"/>
              <a:ext cx="1008" cy="624"/>
            </a:xfrm>
            <a:prstGeom prst="rect">
              <a:avLst/>
            </a:prstGeom>
            <a:solidFill>
              <a:schemeClr val="accent1"/>
            </a:solidFill>
            <a:ln w="9525">
              <a:solidFill>
                <a:schemeClr val="tx1"/>
              </a:solidFill>
              <a:miter lim="800000"/>
              <a:headEnd/>
              <a:tailEnd/>
            </a:ln>
            <a:effectLst/>
          </p:spPr>
          <p:txBody>
            <a:bodyPr wrap="none" anchor="ctr"/>
            <a:lstStyle/>
            <a:p>
              <a:pPr algn="ctr"/>
              <a:r>
                <a:rPr lang="en-US" sz="1800">
                  <a:latin typeface="Arial" charset="0"/>
                </a:rPr>
                <a:t>GOFC-GOLD </a:t>
              </a:r>
            </a:p>
            <a:p>
              <a:pPr algn="ctr"/>
              <a:r>
                <a:rPr lang="en-US" sz="1800">
                  <a:latin typeface="Arial" charset="0"/>
                </a:rPr>
                <a:t>Regional </a:t>
              </a:r>
            </a:p>
            <a:p>
              <a:pPr algn="ctr"/>
              <a:r>
                <a:rPr lang="en-US" sz="1800">
                  <a:latin typeface="Arial" charset="0"/>
                </a:rPr>
                <a:t>Networks</a:t>
              </a:r>
            </a:p>
          </p:txBody>
        </p:sp>
      </p:grpSp>
      <p:sp>
        <p:nvSpPr>
          <p:cNvPr id="369682" name="Rectangle 18"/>
          <p:cNvSpPr>
            <a:spLocks noChangeArrowheads="1"/>
          </p:cNvSpPr>
          <p:nvPr/>
        </p:nvSpPr>
        <p:spPr bwMode="auto">
          <a:xfrm>
            <a:off x="0" y="228600"/>
            <a:ext cx="9144000" cy="1815882"/>
          </a:xfrm>
          <a:prstGeom prst="rect">
            <a:avLst/>
          </a:prstGeom>
          <a:noFill/>
          <a:ln w="9525">
            <a:noFill/>
            <a:miter lim="800000"/>
            <a:headEnd/>
            <a:tailEnd/>
          </a:ln>
          <a:effectLst/>
        </p:spPr>
        <p:txBody>
          <a:bodyPr>
            <a:spAutoFit/>
          </a:bodyPr>
          <a:lstStyle/>
          <a:p>
            <a:pPr algn="ctr"/>
            <a:r>
              <a:rPr lang="en-US" sz="4000" b="1" dirty="0">
                <a:solidFill>
                  <a:srgbClr val="FFC000"/>
                </a:solidFill>
                <a:latin typeface="Arial" charset="0"/>
              </a:rPr>
              <a:t>Regional Networks </a:t>
            </a:r>
            <a:br>
              <a:rPr lang="en-US" sz="4000" b="1" dirty="0">
                <a:solidFill>
                  <a:srgbClr val="FFFF00"/>
                </a:solidFill>
                <a:latin typeface="Arial" charset="0"/>
              </a:rPr>
            </a:br>
            <a:r>
              <a:rPr lang="en-US" b="1" dirty="0">
                <a:solidFill>
                  <a:srgbClr val="FFFF00"/>
                </a:solidFill>
                <a:latin typeface="Arial" charset="0"/>
              </a:rPr>
              <a:t>a critical component of GOFC-GOLD </a:t>
            </a:r>
          </a:p>
          <a:p>
            <a:pPr algn="ctr"/>
            <a:r>
              <a:rPr lang="en-US" b="1" dirty="0">
                <a:solidFill>
                  <a:srgbClr val="FFFF00"/>
                </a:solidFill>
                <a:latin typeface="Arial" charset="0"/>
              </a:rPr>
              <a:t>connecting </a:t>
            </a:r>
            <a:r>
              <a:rPr lang="en-US" b="1" dirty="0" err="1">
                <a:solidFill>
                  <a:srgbClr val="FFFF00"/>
                </a:solidFill>
                <a:latin typeface="Arial" charset="0"/>
              </a:rPr>
              <a:t>ExCom</a:t>
            </a:r>
            <a:r>
              <a:rPr lang="en-US" b="1" dirty="0">
                <a:solidFill>
                  <a:srgbClr val="FFFF00"/>
                </a:solidFill>
                <a:latin typeface="Arial" charset="0"/>
              </a:rPr>
              <a:t>, Implementation Teams, and Working Groups with data users in the regions </a:t>
            </a: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9794" name="Rectangle 2"/>
          <p:cNvSpPr>
            <a:spLocks noGrp="1" noChangeArrowheads="1"/>
          </p:cNvSpPr>
          <p:nvPr>
            <p:ph type="title"/>
          </p:nvPr>
        </p:nvSpPr>
        <p:spPr>
          <a:xfrm>
            <a:off x="152400" y="152400"/>
            <a:ext cx="8839200" cy="1143000"/>
          </a:xfrm>
        </p:spPr>
        <p:txBody>
          <a:bodyPr/>
          <a:lstStyle/>
          <a:p>
            <a:r>
              <a:rPr lang="en-US" sz="3200" dirty="0"/>
              <a:t>Tasks of Regional Networks in GOFC-GOLD</a:t>
            </a:r>
            <a:endParaRPr lang="en-US" sz="4400" dirty="0"/>
          </a:p>
        </p:txBody>
      </p:sp>
      <p:sp>
        <p:nvSpPr>
          <p:cNvPr id="289795" name="Rectangle 3"/>
          <p:cNvSpPr>
            <a:spLocks noGrp="1" noChangeArrowheads="1"/>
          </p:cNvSpPr>
          <p:nvPr>
            <p:ph type="body" idx="1"/>
          </p:nvPr>
        </p:nvSpPr>
        <p:spPr>
          <a:xfrm>
            <a:off x="228600" y="1524000"/>
            <a:ext cx="8763000" cy="4038600"/>
          </a:xfrm>
        </p:spPr>
        <p:txBody>
          <a:bodyPr/>
          <a:lstStyle/>
          <a:p>
            <a:pPr>
              <a:lnSpc>
                <a:spcPct val="80000"/>
              </a:lnSpc>
            </a:pPr>
            <a:r>
              <a:rPr lang="en-US" sz="2400" b="1" dirty="0">
                <a:solidFill>
                  <a:srgbClr val="FFFF00"/>
                </a:solidFill>
              </a:rPr>
              <a:t>Formulate regional requirements</a:t>
            </a:r>
          </a:p>
          <a:p>
            <a:pPr lvl="1">
              <a:lnSpc>
                <a:spcPct val="80000"/>
              </a:lnSpc>
            </a:pPr>
            <a:r>
              <a:rPr lang="en-US" sz="2000" dirty="0">
                <a:solidFill>
                  <a:srgbClr val="FFFF00"/>
                </a:solidFill>
              </a:rPr>
              <a:t>Observations (measurements)</a:t>
            </a:r>
          </a:p>
          <a:p>
            <a:pPr lvl="1">
              <a:lnSpc>
                <a:spcPct val="80000"/>
              </a:lnSpc>
            </a:pPr>
            <a:r>
              <a:rPr lang="en-US" sz="2000" dirty="0">
                <a:solidFill>
                  <a:srgbClr val="FFFF00"/>
                </a:solidFill>
              </a:rPr>
              <a:t>Derived products and their accuracy</a:t>
            </a:r>
          </a:p>
          <a:p>
            <a:pPr lvl="1">
              <a:lnSpc>
                <a:spcPct val="80000"/>
              </a:lnSpc>
            </a:pPr>
            <a:endParaRPr lang="en-US" sz="2000" dirty="0">
              <a:solidFill>
                <a:srgbClr val="FFFF00"/>
              </a:solidFill>
            </a:endParaRPr>
          </a:p>
          <a:p>
            <a:pPr>
              <a:lnSpc>
                <a:spcPct val="80000"/>
              </a:lnSpc>
            </a:pPr>
            <a:r>
              <a:rPr lang="en-US" sz="2400" b="1" dirty="0">
                <a:solidFill>
                  <a:srgbClr val="FFFF00"/>
                </a:solidFill>
              </a:rPr>
              <a:t>Facilitate regional use of remotely sensed data and products</a:t>
            </a:r>
          </a:p>
          <a:p>
            <a:pPr lvl="1">
              <a:lnSpc>
                <a:spcPct val="80000"/>
              </a:lnSpc>
            </a:pPr>
            <a:r>
              <a:rPr lang="en-US" sz="2000" dirty="0">
                <a:solidFill>
                  <a:srgbClr val="FFFF00"/>
                </a:solidFill>
              </a:rPr>
              <a:t>Establish regional data dissemination nodes</a:t>
            </a:r>
          </a:p>
          <a:p>
            <a:pPr lvl="1">
              <a:lnSpc>
                <a:spcPct val="80000"/>
              </a:lnSpc>
            </a:pPr>
            <a:r>
              <a:rPr lang="en-US" sz="2000" dirty="0">
                <a:solidFill>
                  <a:srgbClr val="FFFF00"/>
                </a:solidFill>
              </a:rPr>
              <a:t>Outreach and training for </a:t>
            </a:r>
            <a:r>
              <a:rPr lang="en-US" sz="2000" dirty="0" err="1">
                <a:solidFill>
                  <a:srgbClr val="FFFF00"/>
                </a:solidFill>
              </a:rPr>
              <a:t>egional</a:t>
            </a:r>
            <a:r>
              <a:rPr lang="en-US" sz="2000" dirty="0">
                <a:solidFill>
                  <a:srgbClr val="FFFF00"/>
                </a:solidFill>
              </a:rPr>
              <a:t> practitioners and decision makers</a:t>
            </a:r>
          </a:p>
          <a:p>
            <a:pPr lvl="1">
              <a:lnSpc>
                <a:spcPct val="80000"/>
              </a:lnSpc>
            </a:pPr>
            <a:endParaRPr lang="en-US" sz="2000" dirty="0">
              <a:solidFill>
                <a:srgbClr val="FFFF00"/>
              </a:solidFill>
            </a:endParaRPr>
          </a:p>
          <a:p>
            <a:pPr>
              <a:lnSpc>
                <a:spcPct val="80000"/>
              </a:lnSpc>
            </a:pPr>
            <a:r>
              <a:rPr lang="en-US" sz="2400" b="1" dirty="0">
                <a:solidFill>
                  <a:srgbClr val="FFFF00"/>
                </a:solidFill>
              </a:rPr>
              <a:t>Promote technology transfer and collaborations within regions</a:t>
            </a:r>
            <a:endParaRPr lang="en-US" sz="2400" dirty="0">
              <a:solidFill>
                <a:srgbClr val="FFFF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89795">
                                            <p:txEl>
                                              <p:pRg st="0" end="0"/>
                                            </p:txEl>
                                          </p:spTgt>
                                        </p:tgtEl>
                                        <p:attrNameLst>
                                          <p:attrName>style.visibility</p:attrName>
                                        </p:attrNameLst>
                                      </p:cBhvr>
                                      <p:to>
                                        <p:strVal val="visible"/>
                                      </p:to>
                                    </p:set>
                                    <p:animEffect transition="in" filter="wipe(down)">
                                      <p:cBhvr>
                                        <p:cTn id="7" dur="500"/>
                                        <p:tgtEl>
                                          <p:spTgt spid="289795">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89795">
                                            <p:txEl>
                                              <p:pRg st="1" end="1"/>
                                            </p:txEl>
                                          </p:spTgt>
                                        </p:tgtEl>
                                        <p:attrNameLst>
                                          <p:attrName>style.visibility</p:attrName>
                                        </p:attrNameLst>
                                      </p:cBhvr>
                                      <p:to>
                                        <p:strVal val="visible"/>
                                      </p:to>
                                    </p:set>
                                    <p:animEffect transition="in" filter="wipe(down)">
                                      <p:cBhvr>
                                        <p:cTn id="10" dur="500"/>
                                        <p:tgtEl>
                                          <p:spTgt spid="289795">
                                            <p:txEl>
                                              <p:pRg st="1" end="1"/>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89795">
                                            <p:txEl>
                                              <p:pRg st="2" end="2"/>
                                            </p:txEl>
                                          </p:spTgt>
                                        </p:tgtEl>
                                        <p:attrNameLst>
                                          <p:attrName>style.visibility</p:attrName>
                                        </p:attrNameLst>
                                      </p:cBhvr>
                                      <p:to>
                                        <p:strVal val="visible"/>
                                      </p:to>
                                    </p:set>
                                    <p:animEffect transition="in" filter="wipe(down)">
                                      <p:cBhvr>
                                        <p:cTn id="13" dur="500"/>
                                        <p:tgtEl>
                                          <p:spTgt spid="289795">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89795">
                                            <p:txEl>
                                              <p:pRg st="4" end="4"/>
                                            </p:txEl>
                                          </p:spTgt>
                                        </p:tgtEl>
                                        <p:attrNameLst>
                                          <p:attrName>style.visibility</p:attrName>
                                        </p:attrNameLst>
                                      </p:cBhvr>
                                      <p:to>
                                        <p:strVal val="visible"/>
                                      </p:to>
                                    </p:set>
                                    <p:animEffect transition="in" filter="wipe(down)">
                                      <p:cBhvr>
                                        <p:cTn id="18" dur="500"/>
                                        <p:tgtEl>
                                          <p:spTgt spid="289795">
                                            <p:txEl>
                                              <p:pRg st="4" end="4"/>
                                            </p:txEl>
                                          </p:spTgt>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289795">
                                            <p:txEl>
                                              <p:pRg st="5" end="5"/>
                                            </p:txEl>
                                          </p:spTgt>
                                        </p:tgtEl>
                                        <p:attrNameLst>
                                          <p:attrName>style.visibility</p:attrName>
                                        </p:attrNameLst>
                                      </p:cBhvr>
                                      <p:to>
                                        <p:strVal val="visible"/>
                                      </p:to>
                                    </p:set>
                                    <p:animEffect transition="in" filter="wipe(down)">
                                      <p:cBhvr>
                                        <p:cTn id="21" dur="500"/>
                                        <p:tgtEl>
                                          <p:spTgt spid="289795">
                                            <p:txEl>
                                              <p:pRg st="5" end="5"/>
                                            </p:txEl>
                                          </p:spTgt>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89795">
                                            <p:txEl>
                                              <p:pRg st="6" end="6"/>
                                            </p:txEl>
                                          </p:spTgt>
                                        </p:tgtEl>
                                        <p:attrNameLst>
                                          <p:attrName>style.visibility</p:attrName>
                                        </p:attrNameLst>
                                      </p:cBhvr>
                                      <p:to>
                                        <p:strVal val="visible"/>
                                      </p:to>
                                    </p:set>
                                    <p:animEffect transition="in" filter="wipe(down)">
                                      <p:cBhvr>
                                        <p:cTn id="24" dur="500"/>
                                        <p:tgtEl>
                                          <p:spTgt spid="289795">
                                            <p:txEl>
                                              <p:pRg st="6" end="6"/>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89795">
                                            <p:txEl>
                                              <p:pRg st="8" end="8"/>
                                            </p:txEl>
                                          </p:spTgt>
                                        </p:tgtEl>
                                        <p:attrNameLst>
                                          <p:attrName>style.visibility</p:attrName>
                                        </p:attrNameLst>
                                      </p:cBhvr>
                                      <p:to>
                                        <p:strVal val="visible"/>
                                      </p:to>
                                    </p:set>
                                    <p:animEffect transition="in" filter="wipe(down)">
                                      <p:cBhvr>
                                        <p:cTn id="29" dur="500"/>
                                        <p:tgtEl>
                                          <p:spTgt spid="28979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79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82" name="Rectangle 18"/>
          <p:cNvSpPr>
            <a:spLocks noChangeArrowheads="1"/>
          </p:cNvSpPr>
          <p:nvPr/>
        </p:nvSpPr>
        <p:spPr bwMode="auto">
          <a:xfrm>
            <a:off x="0" y="228600"/>
            <a:ext cx="9144000" cy="1066800"/>
          </a:xfrm>
          <a:prstGeom prst="rect">
            <a:avLst/>
          </a:prstGeom>
          <a:noFill/>
          <a:ln w="9525">
            <a:noFill/>
            <a:miter lim="800000"/>
            <a:headEnd/>
            <a:tailEnd/>
          </a:ln>
          <a:effectLst/>
        </p:spPr>
        <p:txBody>
          <a:bodyPr>
            <a:spAutoFit/>
          </a:bodyPr>
          <a:lstStyle/>
          <a:p>
            <a:pPr algn="ctr"/>
            <a:r>
              <a:rPr lang="en-US" sz="4000" b="1" dirty="0">
                <a:solidFill>
                  <a:srgbClr val="FFFF00"/>
                </a:solidFill>
                <a:latin typeface="Arial" charset="0"/>
              </a:rPr>
              <a:t>Regional Networks </a:t>
            </a:r>
            <a:br>
              <a:rPr lang="en-US" sz="4000" b="1" dirty="0">
                <a:solidFill>
                  <a:srgbClr val="FFFF00"/>
                </a:solidFill>
                <a:latin typeface="Arial" charset="0"/>
              </a:rPr>
            </a:br>
            <a:endParaRPr lang="en-US" b="1" dirty="0">
              <a:solidFill>
                <a:srgbClr val="FFFF00"/>
              </a:solidFill>
              <a:latin typeface="Arial" charset="0"/>
            </a:endParaRPr>
          </a:p>
        </p:txBody>
      </p:sp>
      <p:sp>
        <p:nvSpPr>
          <p:cNvPr id="369683" name="Rectangle 19"/>
          <p:cNvSpPr>
            <a:spLocks noChangeArrowheads="1"/>
          </p:cNvSpPr>
          <p:nvPr/>
        </p:nvSpPr>
        <p:spPr bwMode="auto">
          <a:xfrm>
            <a:off x="-190500" y="1142999"/>
            <a:ext cx="8953500" cy="5170646"/>
          </a:xfrm>
          <a:prstGeom prst="rect">
            <a:avLst/>
          </a:prstGeom>
          <a:noFill/>
          <a:ln w="9525">
            <a:noFill/>
            <a:miter lim="800000"/>
            <a:headEnd/>
            <a:tailEnd/>
          </a:ln>
          <a:effectLst/>
        </p:spPr>
        <p:txBody>
          <a:bodyPr wrap="square">
            <a:spAutoFit/>
          </a:bodyPr>
          <a:lstStyle/>
          <a:p>
            <a:pPr marL="914400" lvl="1" indent="-457200">
              <a:lnSpc>
                <a:spcPct val="150000"/>
              </a:lnSpc>
              <a:buFontTx/>
              <a:buAutoNum type="arabicPeriod"/>
            </a:pPr>
            <a:r>
              <a:rPr lang="en-US" sz="2000" dirty="0" err="1">
                <a:solidFill>
                  <a:srgbClr val="FFFF00"/>
                </a:solidFill>
                <a:latin typeface="Arial" charset="0"/>
              </a:rPr>
              <a:t>RedLatiF</a:t>
            </a:r>
            <a:r>
              <a:rPr lang="en-US" sz="2000" dirty="0">
                <a:solidFill>
                  <a:srgbClr val="FFFF00"/>
                </a:solidFill>
                <a:latin typeface="Arial" charset="0"/>
              </a:rPr>
              <a:t> – Latin America</a:t>
            </a:r>
            <a:endParaRPr lang="en-US" sz="2000" b="1" dirty="0">
              <a:solidFill>
                <a:srgbClr val="FFFF00"/>
              </a:solidFill>
              <a:latin typeface="Arial" charset="0"/>
            </a:endParaRPr>
          </a:p>
          <a:p>
            <a:pPr marL="914400" lvl="1" indent="-457200">
              <a:lnSpc>
                <a:spcPct val="150000"/>
              </a:lnSpc>
              <a:buFontTx/>
              <a:buAutoNum type="arabicPeriod"/>
            </a:pPr>
            <a:r>
              <a:rPr lang="en-US" sz="2000" dirty="0">
                <a:solidFill>
                  <a:srgbClr val="FFFF00"/>
                </a:solidFill>
                <a:latin typeface="Arial" charset="0"/>
              </a:rPr>
              <a:t>SAFNET – Southern Africa</a:t>
            </a:r>
          </a:p>
          <a:p>
            <a:pPr marL="914400" lvl="1" indent="-457200">
              <a:lnSpc>
                <a:spcPct val="150000"/>
              </a:lnSpc>
              <a:buFontTx/>
              <a:buAutoNum type="arabicPeriod"/>
            </a:pPr>
            <a:r>
              <a:rPr lang="en-US" sz="2000" dirty="0" err="1">
                <a:solidFill>
                  <a:srgbClr val="FFFF00"/>
                </a:solidFill>
                <a:latin typeface="Arial" charset="0"/>
              </a:rPr>
              <a:t>Miombo</a:t>
            </a:r>
            <a:r>
              <a:rPr lang="en-US" sz="2000" dirty="0">
                <a:solidFill>
                  <a:srgbClr val="FFFF00"/>
                </a:solidFill>
                <a:latin typeface="Arial" charset="0"/>
              </a:rPr>
              <a:t> - Southern Africa</a:t>
            </a:r>
            <a:endParaRPr lang="en-US" sz="2000" b="1" dirty="0">
              <a:solidFill>
                <a:srgbClr val="FFFF00"/>
              </a:solidFill>
              <a:latin typeface="Arial" charset="0"/>
            </a:endParaRPr>
          </a:p>
          <a:p>
            <a:pPr marL="914400" lvl="1" indent="-457200">
              <a:lnSpc>
                <a:spcPct val="150000"/>
              </a:lnSpc>
              <a:buFontTx/>
              <a:buAutoNum type="arabicPeriod"/>
            </a:pPr>
            <a:r>
              <a:rPr lang="en-US" sz="2000" dirty="0">
                <a:solidFill>
                  <a:srgbClr val="FFFF00"/>
                </a:solidFill>
                <a:latin typeface="Arial" charset="0"/>
              </a:rPr>
              <a:t>OSFAC - Central Africa</a:t>
            </a:r>
          </a:p>
          <a:p>
            <a:pPr marL="914400" lvl="1" indent="-457200">
              <a:lnSpc>
                <a:spcPct val="150000"/>
              </a:lnSpc>
              <a:buFontTx/>
              <a:buAutoNum type="arabicPeriod"/>
            </a:pPr>
            <a:r>
              <a:rPr lang="en-US" sz="2000" dirty="0">
                <a:solidFill>
                  <a:srgbClr val="FFFF00"/>
                </a:solidFill>
                <a:latin typeface="Arial" charset="0"/>
              </a:rPr>
              <a:t>WARN – West Africa </a:t>
            </a:r>
          </a:p>
          <a:p>
            <a:pPr marL="914400" lvl="1" indent="-457200">
              <a:lnSpc>
                <a:spcPct val="150000"/>
              </a:lnSpc>
              <a:buFontTx/>
              <a:buAutoNum type="arabicPeriod"/>
            </a:pPr>
            <a:r>
              <a:rPr lang="en-US" sz="2000" dirty="0">
                <a:solidFill>
                  <a:srgbClr val="FFFF00"/>
                </a:solidFill>
                <a:latin typeface="Arial" charset="0"/>
              </a:rPr>
              <a:t>SEARRIN - South East Asia</a:t>
            </a:r>
          </a:p>
          <a:p>
            <a:pPr marL="914400" lvl="1" indent="-457200">
              <a:lnSpc>
                <a:spcPct val="150000"/>
              </a:lnSpc>
              <a:buFontTx/>
              <a:buAutoNum type="arabicPeriod"/>
            </a:pPr>
            <a:r>
              <a:rPr lang="en-US" sz="2000" dirty="0">
                <a:solidFill>
                  <a:srgbClr val="FFFF00"/>
                </a:solidFill>
                <a:latin typeface="Arial" charset="0"/>
              </a:rPr>
              <a:t>NERIN – Northern Eurasia</a:t>
            </a:r>
            <a:endParaRPr lang="en-US" sz="2000" b="1" dirty="0">
              <a:solidFill>
                <a:srgbClr val="FFFF00"/>
              </a:solidFill>
              <a:latin typeface="Arial" charset="0"/>
            </a:endParaRPr>
          </a:p>
          <a:p>
            <a:pPr marL="914400" lvl="1" indent="-457200">
              <a:lnSpc>
                <a:spcPct val="150000"/>
              </a:lnSpc>
              <a:buFontTx/>
              <a:buAutoNum type="arabicPeriod"/>
            </a:pPr>
            <a:r>
              <a:rPr lang="en-US" sz="2000" dirty="0">
                <a:solidFill>
                  <a:srgbClr val="FFFF00"/>
                </a:solidFill>
                <a:latin typeface="Arial" charset="0"/>
              </a:rPr>
              <a:t>CARIN – Central Asia </a:t>
            </a:r>
            <a:endParaRPr lang="en-US" sz="2000" b="1" dirty="0">
              <a:solidFill>
                <a:srgbClr val="FFFF00"/>
              </a:solidFill>
              <a:latin typeface="Arial" charset="0"/>
            </a:endParaRPr>
          </a:p>
          <a:p>
            <a:pPr marL="914400" lvl="1" indent="-457200">
              <a:lnSpc>
                <a:spcPct val="150000"/>
              </a:lnSpc>
              <a:buFontTx/>
              <a:buAutoNum type="arabicPeriod"/>
            </a:pPr>
            <a:r>
              <a:rPr lang="en-US" sz="2000" dirty="0">
                <a:solidFill>
                  <a:srgbClr val="FFFF00"/>
                </a:solidFill>
                <a:latin typeface="Arial" charset="0"/>
              </a:rPr>
              <a:t>SCERIN – South-Central Europe</a:t>
            </a:r>
          </a:p>
          <a:p>
            <a:pPr marL="914400" lvl="1" indent="-457200">
              <a:lnSpc>
                <a:spcPct val="150000"/>
              </a:lnSpc>
              <a:buFontTx/>
              <a:buAutoNum type="arabicPeriod"/>
            </a:pPr>
            <a:r>
              <a:rPr lang="en-US" sz="2000" b="1" i="1" dirty="0">
                <a:solidFill>
                  <a:srgbClr val="FFCC00"/>
                </a:solidFill>
                <a:latin typeface="Arial" charset="0"/>
              </a:rPr>
              <a:t>SARIN – South Asia</a:t>
            </a:r>
          </a:p>
          <a:p>
            <a:pPr marL="914400" lvl="1" indent="-457200">
              <a:lnSpc>
                <a:spcPct val="150000"/>
              </a:lnSpc>
              <a:buFontTx/>
              <a:buAutoNum type="arabicPeriod"/>
            </a:pPr>
            <a:r>
              <a:rPr lang="en-US" sz="2000" b="1" i="1" dirty="0">
                <a:solidFill>
                  <a:srgbClr val="FFCC00"/>
                </a:solidFill>
                <a:latin typeface="Arial" charset="0"/>
              </a:rPr>
              <a:t>BARIN – Baltic-Arctic</a:t>
            </a:r>
          </a:p>
        </p:txBody>
      </p:sp>
    </p:spTree>
    <p:extLst>
      <p:ext uri="{BB962C8B-B14F-4D97-AF65-F5344CB8AC3E}">
        <p14:creationId xmlns:p14="http://schemas.microsoft.com/office/powerpoint/2010/main" val="1011094615"/>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4203" y="-272854"/>
            <a:ext cx="9864806" cy="7797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p:cNvSpPr/>
          <p:nvPr/>
        </p:nvSpPr>
        <p:spPr>
          <a:xfrm>
            <a:off x="4648200" y="1447800"/>
            <a:ext cx="944880" cy="457200"/>
          </a:xfrm>
          <a:prstGeom prst="ellipse">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4953000" y="1882140"/>
            <a:ext cx="457200" cy="388620"/>
          </a:xfrm>
          <a:prstGeom prst="ellipse">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1608921">
            <a:off x="6646755" y="2909934"/>
            <a:ext cx="1644179" cy="745200"/>
          </a:xfrm>
          <a:prstGeom prst="ellipse">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5715000" y="1981200"/>
            <a:ext cx="1371600" cy="381000"/>
          </a:xfrm>
          <a:prstGeom prst="ellipse">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rot="19363530">
            <a:off x="2200771" y="2415097"/>
            <a:ext cx="1425765" cy="2715773"/>
          </a:xfrm>
          <a:prstGeom prst="ellipse">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4648200" y="1379220"/>
            <a:ext cx="3505200" cy="982980"/>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5181600" y="3505200"/>
            <a:ext cx="457200" cy="810402"/>
          </a:xfrm>
          <a:prstGeom prst="ellipse">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4876800" y="3645955"/>
            <a:ext cx="571500" cy="773645"/>
          </a:xfrm>
          <a:prstGeom prst="ellipse">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6179135" y="2590800"/>
            <a:ext cx="775871" cy="701289"/>
          </a:xfrm>
          <a:prstGeom prst="ellipse">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4229100" y="2864462"/>
            <a:ext cx="723900" cy="564537"/>
          </a:xfrm>
          <a:prstGeom prst="ellipse">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4762500" y="3124200"/>
            <a:ext cx="647700" cy="521755"/>
          </a:xfrm>
          <a:prstGeom prst="ellipse">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15497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2"/>
          <p:cNvSpPr>
            <a:spLocks noGrp="1" noChangeArrowheads="1"/>
          </p:cNvSpPr>
          <p:nvPr>
            <p:ph type="title"/>
          </p:nvPr>
        </p:nvSpPr>
        <p:spPr>
          <a:xfrm>
            <a:off x="152400" y="152400"/>
            <a:ext cx="8534400" cy="1143000"/>
          </a:xfrm>
        </p:spPr>
        <p:txBody>
          <a:bodyPr/>
          <a:lstStyle/>
          <a:p>
            <a:r>
              <a:rPr lang="en-US" sz="3200" dirty="0"/>
              <a:t>GOFC-GOLD Regional Networks</a:t>
            </a:r>
            <a:endParaRPr lang="en-US" sz="4400" dirty="0"/>
          </a:p>
        </p:txBody>
      </p:sp>
      <p:sp>
        <p:nvSpPr>
          <p:cNvPr id="289795" name="Rectangle 3"/>
          <p:cNvSpPr>
            <a:spLocks noGrp="1" noChangeArrowheads="1"/>
          </p:cNvSpPr>
          <p:nvPr>
            <p:ph type="body" idx="1"/>
          </p:nvPr>
        </p:nvSpPr>
        <p:spPr>
          <a:xfrm>
            <a:off x="374073" y="1524000"/>
            <a:ext cx="8763000" cy="4953000"/>
          </a:xfrm>
        </p:spPr>
        <p:txBody>
          <a:bodyPr/>
          <a:lstStyle/>
          <a:p>
            <a:pPr>
              <a:lnSpc>
                <a:spcPct val="80000"/>
              </a:lnSpc>
            </a:pPr>
            <a:r>
              <a:rPr lang="en-US" sz="2800" b="1" dirty="0">
                <a:solidFill>
                  <a:srgbClr val="FFFF00"/>
                </a:solidFill>
              </a:rPr>
              <a:t>Self-organizing networks of </a:t>
            </a:r>
          </a:p>
          <a:p>
            <a:pPr lvl="1">
              <a:lnSpc>
                <a:spcPct val="80000"/>
              </a:lnSpc>
            </a:pPr>
            <a:r>
              <a:rPr lang="en-US" sz="2400" dirty="0">
                <a:solidFill>
                  <a:srgbClr val="FFFF00"/>
                </a:solidFill>
              </a:rPr>
              <a:t>Practitioners</a:t>
            </a:r>
          </a:p>
          <a:p>
            <a:pPr lvl="1">
              <a:lnSpc>
                <a:spcPct val="80000"/>
              </a:lnSpc>
            </a:pPr>
            <a:r>
              <a:rPr lang="en-US" sz="2400" dirty="0">
                <a:solidFill>
                  <a:srgbClr val="FFFF00"/>
                </a:solidFill>
              </a:rPr>
              <a:t>Scientists</a:t>
            </a:r>
          </a:p>
          <a:p>
            <a:pPr lvl="1">
              <a:lnSpc>
                <a:spcPct val="80000"/>
              </a:lnSpc>
            </a:pPr>
            <a:r>
              <a:rPr lang="en-US" sz="2400" dirty="0">
                <a:solidFill>
                  <a:srgbClr val="FFFF00"/>
                </a:solidFill>
              </a:rPr>
              <a:t>Organizations – Government agencies and NGOs</a:t>
            </a:r>
          </a:p>
          <a:p>
            <a:pPr lvl="1">
              <a:lnSpc>
                <a:spcPct val="80000"/>
              </a:lnSpc>
            </a:pPr>
            <a:r>
              <a:rPr lang="en-US" sz="2400" dirty="0">
                <a:solidFill>
                  <a:srgbClr val="FFFF00"/>
                </a:solidFill>
              </a:rPr>
              <a:t>Countries</a:t>
            </a:r>
          </a:p>
          <a:p>
            <a:pPr>
              <a:lnSpc>
                <a:spcPct val="80000"/>
              </a:lnSpc>
            </a:pPr>
            <a:r>
              <a:rPr lang="en-US" sz="2800" dirty="0">
                <a:solidFill>
                  <a:srgbClr val="FFFF00"/>
                </a:solidFill>
              </a:rPr>
              <a:t>People and organizations within the region and with interest in the region</a:t>
            </a:r>
            <a:endParaRPr lang="en-US" sz="2800" b="1" dirty="0">
              <a:solidFill>
                <a:srgbClr val="FFFF00"/>
              </a:solidFill>
            </a:endParaRPr>
          </a:p>
          <a:p>
            <a:pPr>
              <a:lnSpc>
                <a:spcPct val="80000"/>
              </a:lnSpc>
            </a:pPr>
            <a:r>
              <a:rPr lang="en-US" sz="2800" b="1" dirty="0">
                <a:solidFill>
                  <a:srgbClr val="FFFF00"/>
                </a:solidFill>
              </a:rPr>
              <a:t>GOFC-GOLD provides </a:t>
            </a:r>
          </a:p>
          <a:p>
            <a:pPr lvl="1">
              <a:lnSpc>
                <a:spcPct val="80000"/>
              </a:lnSpc>
            </a:pPr>
            <a:r>
              <a:rPr lang="en-US" sz="2400" b="1" dirty="0">
                <a:solidFill>
                  <a:srgbClr val="FFFF00"/>
                </a:solidFill>
              </a:rPr>
              <a:t>Initial support through START (NASA)</a:t>
            </a:r>
          </a:p>
          <a:p>
            <a:pPr lvl="2">
              <a:lnSpc>
                <a:spcPct val="80000"/>
              </a:lnSpc>
            </a:pPr>
            <a:r>
              <a:rPr lang="en-US" sz="2000" b="1" dirty="0">
                <a:solidFill>
                  <a:srgbClr val="FFFF00"/>
                </a:solidFill>
              </a:rPr>
              <a:t>FAO, CFS</a:t>
            </a:r>
          </a:p>
          <a:p>
            <a:pPr lvl="1">
              <a:lnSpc>
                <a:spcPct val="80000"/>
              </a:lnSpc>
            </a:pPr>
            <a:r>
              <a:rPr lang="en-US" sz="2400" b="1" dirty="0">
                <a:solidFill>
                  <a:srgbClr val="FFFF00"/>
                </a:solidFill>
              </a:rPr>
              <a:t>Coordination with </a:t>
            </a:r>
            <a:r>
              <a:rPr lang="en-US" sz="2400" b="1" dirty="0" err="1">
                <a:solidFill>
                  <a:srgbClr val="FFFF00"/>
                </a:solidFill>
              </a:rPr>
              <a:t>ExCoM</a:t>
            </a:r>
            <a:r>
              <a:rPr lang="en-US" sz="2400" b="1" dirty="0">
                <a:solidFill>
                  <a:srgbClr val="FFFF00"/>
                </a:solidFill>
              </a:rPr>
              <a:t>, Its, working groups</a:t>
            </a:r>
          </a:p>
          <a:p>
            <a:pPr>
              <a:lnSpc>
                <a:spcPct val="80000"/>
              </a:lnSpc>
            </a:pPr>
            <a:r>
              <a:rPr lang="en-US" sz="2800" b="1" dirty="0">
                <a:solidFill>
                  <a:srgbClr val="FFFF00"/>
                </a:solidFill>
              </a:rPr>
              <a:t>Varied sizes and structures</a:t>
            </a:r>
          </a:p>
        </p:txBody>
      </p:sp>
    </p:spTree>
    <p:extLst>
      <p:ext uri="{BB962C8B-B14F-4D97-AF65-F5344CB8AC3E}">
        <p14:creationId xmlns:p14="http://schemas.microsoft.com/office/powerpoint/2010/main" val="14283477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979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979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979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979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979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979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9795">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9795">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89795">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9795">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8979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79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3 Imagen" descr="DSC_0777.jpg"/>
          <p:cNvPicPr>
            <a:picLocks noChangeAspect="1"/>
          </p:cNvPicPr>
          <p:nvPr/>
        </p:nvPicPr>
        <p:blipFill>
          <a:blip r:embed="rId3"/>
          <a:srcRect/>
          <a:stretch>
            <a:fillRect/>
          </a:stretch>
        </p:blipFill>
        <p:spPr bwMode="auto">
          <a:xfrm>
            <a:off x="539750" y="1655763"/>
            <a:ext cx="8064500" cy="3546475"/>
          </a:xfrm>
          <a:prstGeom prst="rect">
            <a:avLst/>
          </a:prstGeom>
          <a:noFill/>
          <a:ln w="9525">
            <a:noFill/>
            <a:miter lim="800000"/>
            <a:headEnd/>
            <a:tailEnd/>
          </a:ln>
        </p:spPr>
      </p:pic>
      <p:sp>
        <p:nvSpPr>
          <p:cNvPr id="18434" name="4 CuadroTexto"/>
          <p:cNvSpPr txBox="1">
            <a:spLocks noChangeArrowheads="1"/>
          </p:cNvSpPr>
          <p:nvPr/>
        </p:nvSpPr>
        <p:spPr bwMode="auto">
          <a:xfrm>
            <a:off x="3071813" y="500063"/>
            <a:ext cx="2890837" cy="646112"/>
          </a:xfrm>
          <a:prstGeom prst="rect">
            <a:avLst/>
          </a:prstGeom>
          <a:noFill/>
          <a:ln w="9525">
            <a:noFill/>
            <a:miter lim="800000"/>
            <a:headEnd/>
            <a:tailEnd/>
          </a:ln>
        </p:spPr>
        <p:txBody>
          <a:bodyPr wrap="none">
            <a:spAutoFit/>
          </a:bodyPr>
          <a:lstStyle/>
          <a:p>
            <a:pPr algn="ctr"/>
            <a:r>
              <a:rPr lang="es-MX" sz="1800">
                <a:solidFill>
                  <a:prstClr val="black"/>
                </a:solidFill>
                <a:latin typeface="Calibri" pitchFamily="34" charset="0"/>
              </a:rPr>
              <a:t>RedLatif MEETING</a:t>
            </a:r>
          </a:p>
          <a:p>
            <a:pPr algn="ctr"/>
            <a:r>
              <a:rPr lang="es-MX" sz="1800">
                <a:solidFill>
                  <a:prstClr val="black"/>
                </a:solidFill>
                <a:latin typeface="Calibri" pitchFamily="34" charset="0"/>
              </a:rPr>
              <a:t>October  29</a:t>
            </a:r>
            <a:r>
              <a:rPr lang="es-MX" sz="1800" baseline="30000">
                <a:solidFill>
                  <a:prstClr val="black"/>
                </a:solidFill>
                <a:latin typeface="Calibri" pitchFamily="34" charset="0"/>
              </a:rPr>
              <a:t>th</a:t>
            </a:r>
            <a:r>
              <a:rPr lang="es-MX" sz="1800">
                <a:solidFill>
                  <a:prstClr val="black"/>
                </a:solidFill>
                <a:latin typeface="Calibri" pitchFamily="34" charset="0"/>
              </a:rPr>
              <a:t> and 30</a:t>
            </a:r>
            <a:r>
              <a:rPr lang="es-MX" sz="1800" baseline="30000">
                <a:solidFill>
                  <a:prstClr val="black"/>
                </a:solidFill>
                <a:latin typeface="Calibri" pitchFamily="34" charset="0"/>
              </a:rPr>
              <a:t>th</a:t>
            </a:r>
            <a:r>
              <a:rPr lang="es-MX" sz="1800">
                <a:solidFill>
                  <a:prstClr val="black"/>
                </a:solidFill>
                <a:latin typeface="Calibri" pitchFamily="34" charset="0"/>
              </a:rPr>
              <a:t>, 2012</a:t>
            </a:r>
          </a:p>
        </p:txBody>
      </p:sp>
      <p:sp>
        <p:nvSpPr>
          <p:cNvPr id="18435" name="5 CuadroTexto"/>
          <p:cNvSpPr txBox="1">
            <a:spLocks noChangeArrowheads="1"/>
          </p:cNvSpPr>
          <p:nvPr/>
        </p:nvSpPr>
        <p:spPr bwMode="auto">
          <a:xfrm>
            <a:off x="500063" y="2000250"/>
            <a:ext cx="830262" cy="646113"/>
          </a:xfrm>
          <a:prstGeom prst="rect">
            <a:avLst/>
          </a:prstGeom>
          <a:noFill/>
          <a:ln w="9525">
            <a:noFill/>
            <a:miter lim="800000"/>
            <a:headEnd/>
            <a:tailEnd/>
          </a:ln>
        </p:spPr>
        <p:txBody>
          <a:bodyPr>
            <a:spAutoFit/>
          </a:bodyPr>
          <a:lstStyle/>
          <a:p>
            <a:r>
              <a:rPr lang="es-MX" sz="1200">
                <a:solidFill>
                  <a:srgbClr val="FFFF00"/>
                </a:solidFill>
                <a:latin typeface="Calibri" pitchFamily="34" charset="0"/>
              </a:rPr>
              <a:t>Carlos Pinto (Bolivia)</a:t>
            </a:r>
          </a:p>
        </p:txBody>
      </p:sp>
      <p:sp>
        <p:nvSpPr>
          <p:cNvPr id="18436" name="6 CuadroTexto"/>
          <p:cNvSpPr txBox="1">
            <a:spLocks noChangeArrowheads="1"/>
          </p:cNvSpPr>
          <p:nvPr/>
        </p:nvSpPr>
        <p:spPr bwMode="auto">
          <a:xfrm>
            <a:off x="7000875" y="2286000"/>
            <a:ext cx="1285875" cy="461963"/>
          </a:xfrm>
          <a:prstGeom prst="rect">
            <a:avLst/>
          </a:prstGeom>
          <a:noFill/>
          <a:ln w="9525">
            <a:noFill/>
            <a:miter lim="800000"/>
            <a:headEnd/>
            <a:tailEnd/>
          </a:ln>
        </p:spPr>
        <p:txBody>
          <a:bodyPr>
            <a:spAutoFit/>
          </a:bodyPr>
          <a:lstStyle/>
          <a:p>
            <a:r>
              <a:rPr lang="es-MX" sz="1200">
                <a:solidFill>
                  <a:prstClr val="black"/>
                </a:solidFill>
                <a:latin typeface="Calibri" pitchFamily="34" charset="0"/>
              </a:rPr>
              <a:t>Jesus Anaya (Colombia)</a:t>
            </a:r>
          </a:p>
        </p:txBody>
      </p:sp>
      <p:sp>
        <p:nvSpPr>
          <p:cNvPr id="18437" name="7 CuadroTexto"/>
          <p:cNvSpPr txBox="1">
            <a:spLocks noChangeArrowheads="1"/>
          </p:cNvSpPr>
          <p:nvPr/>
        </p:nvSpPr>
        <p:spPr bwMode="auto">
          <a:xfrm>
            <a:off x="6572250" y="1895475"/>
            <a:ext cx="1285875" cy="461963"/>
          </a:xfrm>
          <a:prstGeom prst="rect">
            <a:avLst/>
          </a:prstGeom>
          <a:noFill/>
          <a:ln w="9525">
            <a:noFill/>
            <a:miter lim="800000"/>
            <a:headEnd/>
            <a:tailEnd/>
          </a:ln>
        </p:spPr>
        <p:txBody>
          <a:bodyPr>
            <a:spAutoFit/>
          </a:bodyPr>
          <a:lstStyle/>
          <a:p>
            <a:r>
              <a:rPr lang="es-MX" sz="1200">
                <a:solidFill>
                  <a:prstClr val="black"/>
                </a:solidFill>
                <a:latin typeface="Calibri" pitchFamily="34" charset="0"/>
              </a:rPr>
              <a:t>Hector del Valle  (Argentina)</a:t>
            </a:r>
          </a:p>
        </p:txBody>
      </p:sp>
      <p:sp>
        <p:nvSpPr>
          <p:cNvPr id="18438" name="8 CuadroTexto"/>
          <p:cNvSpPr txBox="1">
            <a:spLocks noChangeArrowheads="1"/>
          </p:cNvSpPr>
          <p:nvPr/>
        </p:nvSpPr>
        <p:spPr bwMode="auto">
          <a:xfrm>
            <a:off x="5786438" y="2038350"/>
            <a:ext cx="1285875" cy="461963"/>
          </a:xfrm>
          <a:prstGeom prst="rect">
            <a:avLst/>
          </a:prstGeom>
          <a:noFill/>
          <a:ln w="9525">
            <a:noFill/>
            <a:miter lim="800000"/>
            <a:headEnd/>
            <a:tailEnd/>
          </a:ln>
        </p:spPr>
        <p:txBody>
          <a:bodyPr>
            <a:spAutoFit/>
          </a:bodyPr>
          <a:lstStyle/>
          <a:p>
            <a:r>
              <a:rPr lang="es-MX" sz="1200">
                <a:solidFill>
                  <a:prstClr val="black"/>
                </a:solidFill>
                <a:latin typeface="Calibri" pitchFamily="34" charset="0"/>
              </a:rPr>
              <a:t>Ivan Csiszar  (USA)</a:t>
            </a:r>
          </a:p>
        </p:txBody>
      </p:sp>
      <p:sp>
        <p:nvSpPr>
          <p:cNvPr id="18439" name="9 CuadroTexto"/>
          <p:cNvSpPr txBox="1">
            <a:spLocks noChangeArrowheads="1"/>
          </p:cNvSpPr>
          <p:nvPr/>
        </p:nvSpPr>
        <p:spPr bwMode="auto">
          <a:xfrm>
            <a:off x="1071563" y="1643063"/>
            <a:ext cx="1285875" cy="646112"/>
          </a:xfrm>
          <a:prstGeom prst="rect">
            <a:avLst/>
          </a:prstGeom>
          <a:noFill/>
          <a:ln w="9525">
            <a:noFill/>
            <a:miter lim="800000"/>
            <a:headEnd/>
            <a:tailEnd/>
          </a:ln>
        </p:spPr>
        <p:txBody>
          <a:bodyPr>
            <a:spAutoFit/>
          </a:bodyPr>
          <a:lstStyle/>
          <a:p>
            <a:r>
              <a:rPr lang="es-MX" sz="1200">
                <a:solidFill>
                  <a:srgbClr val="FFFF00"/>
                </a:solidFill>
                <a:latin typeface="Calibri" pitchFamily="34" charset="0"/>
              </a:rPr>
              <a:t>Armando Rodriguez (Bolivia)</a:t>
            </a:r>
          </a:p>
        </p:txBody>
      </p:sp>
      <p:sp>
        <p:nvSpPr>
          <p:cNvPr id="18440" name="10 CuadroTexto"/>
          <p:cNvSpPr txBox="1">
            <a:spLocks noChangeArrowheads="1"/>
          </p:cNvSpPr>
          <p:nvPr/>
        </p:nvSpPr>
        <p:spPr bwMode="auto">
          <a:xfrm>
            <a:off x="2214563" y="1857375"/>
            <a:ext cx="1071562" cy="646113"/>
          </a:xfrm>
          <a:prstGeom prst="rect">
            <a:avLst/>
          </a:prstGeom>
          <a:noFill/>
          <a:ln w="9525">
            <a:noFill/>
            <a:miter lim="800000"/>
            <a:headEnd/>
            <a:tailEnd/>
          </a:ln>
        </p:spPr>
        <p:txBody>
          <a:bodyPr>
            <a:spAutoFit/>
          </a:bodyPr>
          <a:lstStyle/>
          <a:p>
            <a:r>
              <a:rPr lang="es-MX" sz="1200">
                <a:solidFill>
                  <a:prstClr val="black"/>
                </a:solidFill>
                <a:latin typeface="Calibri" pitchFamily="34" charset="0"/>
              </a:rPr>
              <a:t>Federico Gonzalez (Spain)</a:t>
            </a:r>
          </a:p>
        </p:txBody>
      </p:sp>
      <p:sp>
        <p:nvSpPr>
          <p:cNvPr id="18441" name="11 CuadroTexto"/>
          <p:cNvSpPr txBox="1">
            <a:spLocks noChangeArrowheads="1"/>
          </p:cNvSpPr>
          <p:nvPr/>
        </p:nvSpPr>
        <p:spPr bwMode="auto">
          <a:xfrm>
            <a:off x="3000375" y="1857375"/>
            <a:ext cx="1071563" cy="646113"/>
          </a:xfrm>
          <a:prstGeom prst="rect">
            <a:avLst/>
          </a:prstGeom>
          <a:noFill/>
          <a:ln w="9525">
            <a:noFill/>
            <a:miter lim="800000"/>
            <a:headEnd/>
            <a:tailEnd/>
          </a:ln>
        </p:spPr>
        <p:txBody>
          <a:bodyPr>
            <a:spAutoFit/>
          </a:bodyPr>
          <a:lstStyle/>
          <a:p>
            <a:r>
              <a:rPr lang="es-MX" sz="1200">
                <a:solidFill>
                  <a:prstClr val="black"/>
                </a:solidFill>
                <a:latin typeface="Calibri" pitchFamily="34" charset="0"/>
              </a:rPr>
              <a:t>Gerardo Lopez (Portugal)</a:t>
            </a:r>
          </a:p>
        </p:txBody>
      </p:sp>
      <p:sp>
        <p:nvSpPr>
          <p:cNvPr id="18442" name="12 CuadroTexto"/>
          <p:cNvSpPr txBox="1">
            <a:spLocks noChangeArrowheads="1"/>
          </p:cNvSpPr>
          <p:nvPr/>
        </p:nvSpPr>
        <p:spPr bwMode="auto">
          <a:xfrm>
            <a:off x="4929188" y="1928813"/>
            <a:ext cx="1285875" cy="461962"/>
          </a:xfrm>
          <a:prstGeom prst="rect">
            <a:avLst/>
          </a:prstGeom>
          <a:noFill/>
          <a:ln w="9525">
            <a:noFill/>
            <a:miter lim="800000"/>
            <a:headEnd/>
            <a:tailEnd/>
          </a:ln>
        </p:spPr>
        <p:txBody>
          <a:bodyPr>
            <a:spAutoFit/>
          </a:bodyPr>
          <a:lstStyle/>
          <a:p>
            <a:r>
              <a:rPr lang="es-MX" sz="1200">
                <a:solidFill>
                  <a:prstClr val="black"/>
                </a:solidFill>
                <a:latin typeface="Calibri" pitchFamily="34" charset="0"/>
              </a:rPr>
              <a:t>Alberto Setzer (Brazil)</a:t>
            </a:r>
          </a:p>
        </p:txBody>
      </p:sp>
      <p:sp>
        <p:nvSpPr>
          <p:cNvPr id="18443" name="13 CuadroTexto"/>
          <p:cNvSpPr txBox="1">
            <a:spLocks noChangeArrowheads="1"/>
          </p:cNvSpPr>
          <p:nvPr/>
        </p:nvSpPr>
        <p:spPr bwMode="auto">
          <a:xfrm>
            <a:off x="4000500" y="1571625"/>
            <a:ext cx="1071563" cy="461963"/>
          </a:xfrm>
          <a:prstGeom prst="rect">
            <a:avLst/>
          </a:prstGeom>
          <a:noFill/>
          <a:ln w="9525">
            <a:noFill/>
            <a:miter lim="800000"/>
            <a:headEnd/>
            <a:tailEnd/>
          </a:ln>
        </p:spPr>
        <p:txBody>
          <a:bodyPr>
            <a:spAutoFit/>
          </a:bodyPr>
          <a:lstStyle/>
          <a:p>
            <a:r>
              <a:rPr lang="es-MX" sz="1200">
                <a:solidFill>
                  <a:prstClr val="black"/>
                </a:solidFill>
                <a:latin typeface="Calibri" pitchFamily="34" charset="0"/>
              </a:rPr>
              <a:t>Sergio Opazo (Chile)</a:t>
            </a:r>
          </a:p>
        </p:txBody>
      </p:sp>
      <p:sp>
        <p:nvSpPr>
          <p:cNvPr id="18444" name="14 Rectángulo"/>
          <p:cNvSpPr>
            <a:spLocks noChangeArrowheads="1"/>
          </p:cNvSpPr>
          <p:nvPr/>
        </p:nvSpPr>
        <p:spPr bwMode="auto">
          <a:xfrm>
            <a:off x="3786188" y="1558925"/>
            <a:ext cx="406400" cy="369888"/>
          </a:xfrm>
          <a:prstGeom prst="rect">
            <a:avLst/>
          </a:prstGeom>
          <a:noFill/>
          <a:ln w="9525">
            <a:noFill/>
            <a:miter lim="800000"/>
            <a:headEnd/>
            <a:tailEnd/>
          </a:ln>
        </p:spPr>
        <p:txBody>
          <a:bodyPr wrap="none">
            <a:spAutoFit/>
          </a:bodyPr>
          <a:lstStyle/>
          <a:p>
            <a:r>
              <a:rPr lang="es-ES" sz="1800">
                <a:solidFill>
                  <a:prstClr val="black"/>
                </a:solidFill>
                <a:latin typeface="Calibri" pitchFamily="34" charset="0"/>
              </a:rPr>
              <a:t> † </a:t>
            </a:r>
            <a:endParaRPr lang="es-MX" sz="1800">
              <a:solidFill>
                <a:prstClr val="black"/>
              </a:solidFill>
              <a:latin typeface="Calibri" pitchFamily="34" charset="0"/>
            </a:endParaRPr>
          </a:p>
        </p:txBody>
      </p:sp>
      <p:sp>
        <p:nvSpPr>
          <p:cNvPr id="18445" name="15 CuadroTexto"/>
          <p:cNvSpPr txBox="1">
            <a:spLocks noChangeArrowheads="1"/>
          </p:cNvSpPr>
          <p:nvPr/>
        </p:nvSpPr>
        <p:spPr bwMode="auto">
          <a:xfrm>
            <a:off x="1785938" y="5214938"/>
            <a:ext cx="1285875" cy="461962"/>
          </a:xfrm>
          <a:prstGeom prst="rect">
            <a:avLst/>
          </a:prstGeom>
          <a:noFill/>
          <a:ln w="9525">
            <a:noFill/>
            <a:miter lim="800000"/>
            <a:headEnd/>
            <a:tailEnd/>
          </a:ln>
        </p:spPr>
        <p:txBody>
          <a:bodyPr>
            <a:spAutoFit/>
          </a:bodyPr>
          <a:lstStyle/>
          <a:p>
            <a:r>
              <a:rPr lang="es-MX" sz="1200">
                <a:solidFill>
                  <a:prstClr val="black"/>
                </a:solidFill>
                <a:latin typeface="Calibri" pitchFamily="34" charset="0"/>
              </a:rPr>
              <a:t>Isabel Cruz</a:t>
            </a:r>
          </a:p>
          <a:p>
            <a:r>
              <a:rPr lang="es-MX" sz="1200">
                <a:solidFill>
                  <a:prstClr val="black"/>
                </a:solidFill>
                <a:latin typeface="Calibri" pitchFamily="34" charset="0"/>
              </a:rPr>
              <a:t>(Mexico)</a:t>
            </a:r>
          </a:p>
        </p:txBody>
      </p:sp>
      <p:sp>
        <p:nvSpPr>
          <p:cNvPr id="18446" name="16 CuadroTexto"/>
          <p:cNvSpPr txBox="1">
            <a:spLocks noChangeArrowheads="1"/>
          </p:cNvSpPr>
          <p:nvPr/>
        </p:nvSpPr>
        <p:spPr bwMode="auto">
          <a:xfrm>
            <a:off x="2643188" y="5214938"/>
            <a:ext cx="857250" cy="461962"/>
          </a:xfrm>
          <a:prstGeom prst="rect">
            <a:avLst/>
          </a:prstGeom>
          <a:noFill/>
          <a:ln w="9525">
            <a:noFill/>
            <a:miter lim="800000"/>
            <a:headEnd/>
            <a:tailEnd/>
          </a:ln>
        </p:spPr>
        <p:txBody>
          <a:bodyPr>
            <a:spAutoFit/>
          </a:bodyPr>
          <a:lstStyle/>
          <a:p>
            <a:r>
              <a:rPr lang="es-MX" sz="1200">
                <a:solidFill>
                  <a:prstClr val="black"/>
                </a:solidFill>
                <a:latin typeface="Calibri" pitchFamily="34" charset="0"/>
              </a:rPr>
              <a:t>Eva Majias</a:t>
            </a:r>
          </a:p>
          <a:p>
            <a:r>
              <a:rPr lang="es-MX" sz="1200">
                <a:solidFill>
                  <a:prstClr val="black"/>
                </a:solidFill>
                <a:latin typeface="Calibri" pitchFamily="34" charset="0"/>
              </a:rPr>
              <a:t>(Cuba)</a:t>
            </a:r>
          </a:p>
        </p:txBody>
      </p:sp>
      <p:sp>
        <p:nvSpPr>
          <p:cNvPr id="18447" name="17 CuadroTexto"/>
          <p:cNvSpPr txBox="1">
            <a:spLocks noChangeArrowheads="1"/>
          </p:cNvSpPr>
          <p:nvPr/>
        </p:nvSpPr>
        <p:spPr bwMode="auto">
          <a:xfrm>
            <a:off x="3571875" y="5214938"/>
            <a:ext cx="857250" cy="646112"/>
          </a:xfrm>
          <a:prstGeom prst="rect">
            <a:avLst/>
          </a:prstGeom>
          <a:noFill/>
          <a:ln w="9525">
            <a:noFill/>
            <a:miter lim="800000"/>
            <a:headEnd/>
            <a:tailEnd/>
          </a:ln>
        </p:spPr>
        <p:txBody>
          <a:bodyPr>
            <a:spAutoFit/>
          </a:bodyPr>
          <a:lstStyle/>
          <a:p>
            <a:r>
              <a:rPr lang="es-MX" sz="1200">
                <a:solidFill>
                  <a:prstClr val="black"/>
                </a:solidFill>
                <a:latin typeface="Calibri" pitchFamily="34" charset="0"/>
              </a:rPr>
              <a:t>Lilia Manzo</a:t>
            </a:r>
          </a:p>
          <a:p>
            <a:r>
              <a:rPr lang="es-MX" sz="1200">
                <a:solidFill>
                  <a:prstClr val="black"/>
                </a:solidFill>
                <a:latin typeface="Calibri" pitchFamily="34" charset="0"/>
              </a:rPr>
              <a:t>(Mexico)</a:t>
            </a:r>
          </a:p>
        </p:txBody>
      </p:sp>
      <p:sp>
        <p:nvSpPr>
          <p:cNvPr id="18448" name="18 CuadroTexto"/>
          <p:cNvSpPr txBox="1">
            <a:spLocks noChangeArrowheads="1"/>
          </p:cNvSpPr>
          <p:nvPr/>
        </p:nvSpPr>
        <p:spPr bwMode="auto">
          <a:xfrm>
            <a:off x="4214813" y="5214938"/>
            <a:ext cx="928687" cy="646112"/>
          </a:xfrm>
          <a:prstGeom prst="rect">
            <a:avLst/>
          </a:prstGeom>
          <a:noFill/>
          <a:ln w="9525">
            <a:noFill/>
            <a:miter lim="800000"/>
            <a:headEnd/>
            <a:tailEnd/>
          </a:ln>
        </p:spPr>
        <p:txBody>
          <a:bodyPr>
            <a:spAutoFit/>
          </a:bodyPr>
          <a:lstStyle/>
          <a:p>
            <a:r>
              <a:rPr lang="es-MX" sz="1200">
                <a:solidFill>
                  <a:prstClr val="black"/>
                </a:solidFill>
                <a:latin typeface="Calibri" pitchFamily="34" charset="0"/>
              </a:rPr>
              <a:t>Paula Blanco</a:t>
            </a:r>
          </a:p>
          <a:p>
            <a:r>
              <a:rPr lang="es-MX" sz="1200">
                <a:solidFill>
                  <a:prstClr val="black"/>
                </a:solidFill>
                <a:latin typeface="Calibri" pitchFamily="34" charset="0"/>
              </a:rPr>
              <a:t>(Argentina)</a:t>
            </a:r>
          </a:p>
        </p:txBody>
      </p:sp>
      <p:sp>
        <p:nvSpPr>
          <p:cNvPr id="18449" name="19 CuadroTexto"/>
          <p:cNvSpPr txBox="1">
            <a:spLocks noChangeArrowheads="1"/>
          </p:cNvSpPr>
          <p:nvPr/>
        </p:nvSpPr>
        <p:spPr bwMode="auto">
          <a:xfrm>
            <a:off x="5143500" y="5214938"/>
            <a:ext cx="928688" cy="646112"/>
          </a:xfrm>
          <a:prstGeom prst="rect">
            <a:avLst/>
          </a:prstGeom>
          <a:noFill/>
          <a:ln w="9525">
            <a:noFill/>
            <a:miter lim="800000"/>
            <a:headEnd/>
            <a:tailEnd/>
          </a:ln>
        </p:spPr>
        <p:txBody>
          <a:bodyPr>
            <a:spAutoFit/>
          </a:bodyPr>
          <a:lstStyle/>
          <a:p>
            <a:r>
              <a:rPr lang="es-MX" sz="1200">
                <a:solidFill>
                  <a:prstClr val="black"/>
                </a:solidFill>
                <a:latin typeface="Calibri" pitchFamily="34" charset="0"/>
              </a:rPr>
              <a:t>Fabiano  Morelli</a:t>
            </a:r>
          </a:p>
          <a:p>
            <a:r>
              <a:rPr lang="es-MX" sz="1200">
                <a:solidFill>
                  <a:prstClr val="black"/>
                </a:solidFill>
                <a:latin typeface="Calibri" pitchFamily="34" charset="0"/>
              </a:rPr>
              <a:t>(Brazil)</a:t>
            </a:r>
          </a:p>
        </p:txBody>
      </p:sp>
      <p:sp>
        <p:nvSpPr>
          <p:cNvPr id="18450" name="20 CuadroTexto"/>
          <p:cNvSpPr txBox="1">
            <a:spLocks noChangeArrowheads="1"/>
          </p:cNvSpPr>
          <p:nvPr/>
        </p:nvSpPr>
        <p:spPr bwMode="auto">
          <a:xfrm>
            <a:off x="5929313" y="5214938"/>
            <a:ext cx="928687" cy="646112"/>
          </a:xfrm>
          <a:prstGeom prst="rect">
            <a:avLst/>
          </a:prstGeom>
          <a:noFill/>
          <a:ln w="9525">
            <a:noFill/>
            <a:miter lim="800000"/>
            <a:headEnd/>
            <a:tailEnd/>
          </a:ln>
        </p:spPr>
        <p:txBody>
          <a:bodyPr>
            <a:spAutoFit/>
          </a:bodyPr>
          <a:lstStyle/>
          <a:p>
            <a:r>
              <a:rPr lang="es-MX" sz="1200">
                <a:solidFill>
                  <a:prstClr val="black"/>
                </a:solidFill>
                <a:latin typeface="Calibri" pitchFamily="34" charset="0"/>
              </a:rPr>
              <a:t>Isabel Manta</a:t>
            </a:r>
          </a:p>
          <a:p>
            <a:r>
              <a:rPr lang="es-MX" sz="1200">
                <a:solidFill>
                  <a:prstClr val="black"/>
                </a:solidFill>
                <a:latin typeface="Calibri" pitchFamily="34" charset="0"/>
              </a:rPr>
              <a:t>(Peru)</a:t>
            </a:r>
          </a:p>
        </p:txBody>
      </p:sp>
      <p:sp>
        <p:nvSpPr>
          <p:cNvPr id="18451" name="21 CuadroTexto"/>
          <p:cNvSpPr txBox="1">
            <a:spLocks noChangeArrowheads="1"/>
          </p:cNvSpPr>
          <p:nvPr/>
        </p:nvSpPr>
        <p:spPr bwMode="auto">
          <a:xfrm>
            <a:off x="6715125" y="5214938"/>
            <a:ext cx="928688" cy="646112"/>
          </a:xfrm>
          <a:prstGeom prst="rect">
            <a:avLst/>
          </a:prstGeom>
          <a:noFill/>
          <a:ln w="9525">
            <a:noFill/>
            <a:miter lim="800000"/>
            <a:headEnd/>
            <a:tailEnd/>
          </a:ln>
        </p:spPr>
        <p:txBody>
          <a:bodyPr>
            <a:spAutoFit/>
          </a:bodyPr>
          <a:lstStyle/>
          <a:p>
            <a:r>
              <a:rPr lang="es-MX" sz="1200">
                <a:solidFill>
                  <a:prstClr val="black"/>
                </a:solidFill>
                <a:latin typeface="Calibri" pitchFamily="34" charset="0"/>
              </a:rPr>
              <a:t>Eliana Henriquez</a:t>
            </a:r>
          </a:p>
          <a:p>
            <a:r>
              <a:rPr lang="es-MX" sz="1200">
                <a:solidFill>
                  <a:prstClr val="black"/>
                </a:solidFill>
                <a:latin typeface="Calibri" pitchFamily="34" charset="0"/>
              </a:rPr>
              <a:t>(Chile)</a:t>
            </a:r>
          </a:p>
        </p:txBody>
      </p:sp>
      <p:sp>
        <p:nvSpPr>
          <p:cNvPr id="18452" name="22 CuadroTexto"/>
          <p:cNvSpPr txBox="1">
            <a:spLocks noChangeArrowheads="1"/>
          </p:cNvSpPr>
          <p:nvPr/>
        </p:nvSpPr>
        <p:spPr bwMode="auto">
          <a:xfrm>
            <a:off x="7643813" y="5214938"/>
            <a:ext cx="928687" cy="646112"/>
          </a:xfrm>
          <a:prstGeom prst="rect">
            <a:avLst/>
          </a:prstGeom>
          <a:noFill/>
          <a:ln w="9525">
            <a:noFill/>
            <a:miter lim="800000"/>
            <a:headEnd/>
            <a:tailEnd/>
          </a:ln>
        </p:spPr>
        <p:txBody>
          <a:bodyPr>
            <a:spAutoFit/>
          </a:bodyPr>
          <a:lstStyle/>
          <a:p>
            <a:r>
              <a:rPr lang="es-MX" sz="1200">
                <a:solidFill>
                  <a:prstClr val="black"/>
                </a:solidFill>
                <a:latin typeface="Calibri" pitchFamily="34" charset="0"/>
              </a:rPr>
              <a:t>Carolina Tapia</a:t>
            </a:r>
          </a:p>
          <a:p>
            <a:r>
              <a:rPr lang="es-MX" sz="1200">
                <a:solidFill>
                  <a:prstClr val="black"/>
                </a:solidFill>
                <a:latin typeface="Calibri" pitchFamily="34" charset="0"/>
              </a:rPr>
              <a:t>(Ecuador)</a:t>
            </a:r>
          </a:p>
        </p:txBody>
      </p:sp>
    </p:spTree>
    <p:extLst>
      <p:ext uri="{BB962C8B-B14F-4D97-AF65-F5344CB8AC3E}">
        <p14:creationId xmlns:p14="http://schemas.microsoft.com/office/powerpoint/2010/main" val="34502660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a:spLocks noGrp="1" noChangeArrowheads="1"/>
          </p:cNvSpPr>
          <p:nvPr>
            <p:ph type="dt" sz="half" idx="2"/>
          </p:nvPr>
        </p:nvSpPr>
        <p:spPr/>
        <p:txBody>
          <a:bodyPr/>
          <a:lstStyle/>
          <a:p>
            <a:fld id="{1FF99221-FADD-4852-BCEC-06F3647A7DD8}" type="datetime1">
              <a:rPr lang="en-US"/>
              <a:pPr/>
              <a:t>9/11/2017</a:t>
            </a:fld>
            <a:endParaRPr lang="en-US"/>
          </a:p>
        </p:txBody>
      </p:sp>
      <p:sp>
        <p:nvSpPr>
          <p:cNvPr id="7" name="Rectangle 6"/>
          <p:cNvSpPr>
            <a:spLocks noGrp="1" noChangeArrowheads="1"/>
          </p:cNvSpPr>
          <p:nvPr>
            <p:ph type="ftr" sz="quarter" idx="3"/>
          </p:nvPr>
        </p:nvSpPr>
        <p:spPr/>
        <p:txBody>
          <a:bodyPr/>
          <a:lstStyle/>
          <a:p>
            <a:r>
              <a:rPr lang="en-US"/>
              <a:t>Olga N. Krankina, OSU</a:t>
            </a:r>
          </a:p>
        </p:txBody>
      </p:sp>
      <p:sp>
        <p:nvSpPr>
          <p:cNvPr id="8" name="Rectangle 7"/>
          <p:cNvSpPr>
            <a:spLocks noGrp="1" noChangeArrowheads="1"/>
          </p:cNvSpPr>
          <p:nvPr>
            <p:ph type="sldNum" sz="quarter" idx="4"/>
          </p:nvPr>
        </p:nvSpPr>
        <p:spPr/>
        <p:txBody>
          <a:bodyPr/>
          <a:lstStyle/>
          <a:p>
            <a:fld id="{4C8F2E5D-8CD1-43EE-AAD4-63832DA4BF2D}" type="slidenum">
              <a:rPr lang="en-US"/>
              <a:pPr/>
              <a:t>9</a:t>
            </a:fld>
            <a:endParaRPr lang="en-US"/>
          </a:p>
        </p:txBody>
      </p:sp>
      <p:pic>
        <p:nvPicPr>
          <p:cNvPr id="666626" name="Picture 2" descr="scan000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38" y="0"/>
            <a:ext cx="9136062" cy="6477000"/>
          </a:xfrm>
          <a:prstGeom prst="rect">
            <a:avLst/>
          </a:prstGeom>
          <a:noFill/>
          <a:extLst>
            <a:ext uri="{909E8E84-426E-40DD-AFC4-6F175D3DCCD1}">
              <a14:hiddenFill xmlns:a14="http://schemas.microsoft.com/office/drawing/2010/main">
                <a:solidFill>
                  <a:srgbClr val="FFFFFF"/>
                </a:solidFill>
              </a14:hiddenFill>
            </a:ext>
          </a:extLst>
        </p:spPr>
      </p:pic>
      <p:pic>
        <p:nvPicPr>
          <p:cNvPr id="6666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90938" y="2084388"/>
            <a:ext cx="1658937" cy="168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66628" name="WordArt 4"/>
          <p:cNvSpPr>
            <a:spLocks noChangeAspect="1" noChangeArrowheads="1" noChangeShapeType="1" noTextEdit="1"/>
          </p:cNvSpPr>
          <p:nvPr/>
        </p:nvSpPr>
        <p:spPr bwMode="auto">
          <a:xfrm>
            <a:off x="3657600" y="1828800"/>
            <a:ext cx="1712913" cy="681038"/>
          </a:xfrm>
          <a:prstGeom prst="rect">
            <a:avLst/>
          </a:prstGeom>
          <a:extLst>
            <a:ext uri="{AF507438-7753-43E0-B8FC-AC1667EBCBE1}">
              <a14:hiddenEffects xmlns:a14="http://schemas.microsoft.com/office/drawing/2010/main">
                <a:effectLst/>
              </a14:hiddenEffects>
            </a:ext>
          </a:extLst>
        </p:spPr>
        <p:txBody>
          <a:bodyPr spcFirstLastPara="1" wrap="none" fromWordArt="1">
            <a:prstTxWarp prst="textArchUp">
              <a:avLst>
                <a:gd name="adj" fmla="val 10800000"/>
              </a:avLst>
            </a:prstTxWarp>
          </a:bodyPr>
          <a:lstStyle/>
          <a:p>
            <a:pPr algn="ctr" eaLnBrk="0" hangingPunct="0"/>
            <a:r>
              <a:rPr lang="en-US" sz="3600" kern="10">
                <a:ln w="9525">
                  <a:solidFill>
                    <a:srgbClr val="000080"/>
                  </a:solidFill>
                  <a:round/>
                  <a:headEnd/>
                  <a:tailEnd/>
                </a:ln>
                <a:gradFill rotWithShape="0">
                  <a:gsLst>
                    <a:gs pos="0">
                      <a:srgbClr val="3366CC"/>
                    </a:gs>
                    <a:gs pos="100000">
                      <a:srgbClr val="3366CC">
                        <a:gamma/>
                        <a:shade val="46275"/>
                        <a:invGamma/>
                      </a:srgbClr>
                    </a:gs>
                  </a:gsLst>
                  <a:lin ang="5400000" scaled="1"/>
                </a:gradFill>
                <a:latin typeface="Arial Black"/>
              </a:rPr>
              <a:t>NERIN</a:t>
            </a:r>
          </a:p>
        </p:txBody>
      </p:sp>
      <p:sp>
        <p:nvSpPr>
          <p:cNvPr id="666629" name="WordArt 5"/>
          <p:cNvSpPr>
            <a:spLocks noChangeAspect="1" noChangeArrowheads="1" noChangeShapeType="1" noTextEdit="1"/>
          </p:cNvSpPr>
          <p:nvPr/>
        </p:nvSpPr>
        <p:spPr bwMode="auto">
          <a:xfrm>
            <a:off x="228600" y="6553200"/>
            <a:ext cx="8534400" cy="3048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eaLnBrk="0" hangingPunct="0"/>
            <a:r>
              <a:rPr lang="en-US" sz="3600" kern="10">
                <a:ln w="9525">
                  <a:solidFill>
                    <a:srgbClr val="000000"/>
                  </a:solidFill>
                  <a:round/>
                  <a:headEnd/>
                  <a:tailEnd/>
                </a:ln>
                <a:gradFill rotWithShape="0">
                  <a:gsLst>
                    <a:gs pos="0">
                      <a:srgbClr val="3366CC">
                        <a:gamma/>
                        <a:shade val="46275"/>
                        <a:invGamma/>
                      </a:srgbClr>
                    </a:gs>
                    <a:gs pos="100000">
                      <a:srgbClr val="3366CC"/>
                    </a:gs>
                  </a:gsLst>
                  <a:lin ang="5400000" scaled="1"/>
                </a:gradFill>
                <a:latin typeface="Arial Black"/>
              </a:rPr>
              <a:t>Northern Eurasia Regional Information Network</a:t>
            </a:r>
          </a:p>
        </p:txBody>
      </p:sp>
    </p:spTree>
    <p:extLst>
      <p:ext uri="{BB962C8B-B14F-4D97-AF65-F5344CB8AC3E}">
        <p14:creationId xmlns:p14="http://schemas.microsoft.com/office/powerpoint/2010/main" val="4090685355"/>
      </p:ext>
    </p:extLst>
  </p:cSld>
  <p:clrMapOvr>
    <a:masterClrMapping/>
  </p:clrMapOvr>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_Serene">
  <a:themeElements>
    <a:clrScheme name="1_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fontScheme name="1_Seren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1_Serene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1_Serene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1_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rgbClr val="FFCC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rgbClr val="FFCC00"/>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Serene">
  <a:themeElements>
    <a:clrScheme name="1_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fontScheme name="1_Seren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Serene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1_Serene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1_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Serene">
  <a:themeElements>
    <a:clrScheme name="2_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fontScheme name="2_Seren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Serene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2_Serene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2_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21688</TotalTime>
  <Words>1387</Words>
  <Application>Microsoft Office PowerPoint</Application>
  <PresentationFormat>On-screen Show (4:3)</PresentationFormat>
  <Paragraphs>245</Paragraphs>
  <Slides>24</Slides>
  <Notes>21</Notes>
  <HiddenSlides>1</HiddenSlides>
  <MMClips>0</MMClips>
  <ScaleCrop>false</ScaleCrop>
  <HeadingPairs>
    <vt:vector size="8" baseType="variant">
      <vt:variant>
        <vt:lpstr>Fonts Used</vt:lpstr>
      </vt:variant>
      <vt:variant>
        <vt:i4>10</vt:i4>
      </vt:variant>
      <vt:variant>
        <vt:lpstr>Theme</vt:lpstr>
      </vt:variant>
      <vt:variant>
        <vt:i4>13</vt:i4>
      </vt:variant>
      <vt:variant>
        <vt:lpstr>Embedded OLE Servers</vt:lpstr>
      </vt:variant>
      <vt:variant>
        <vt:i4>1</vt:i4>
      </vt:variant>
      <vt:variant>
        <vt:lpstr>Slide Titles</vt:lpstr>
      </vt:variant>
      <vt:variant>
        <vt:i4>24</vt:i4>
      </vt:variant>
    </vt:vector>
  </HeadingPairs>
  <TitlesOfParts>
    <vt:vector size="48" baseType="lpstr">
      <vt:lpstr>ＭＳ Ｐゴシック</vt:lpstr>
      <vt:lpstr>Arial</vt:lpstr>
      <vt:lpstr>Arial Black</vt:lpstr>
      <vt:lpstr>Arial Unicode MS</vt:lpstr>
      <vt:lpstr>Calibri</vt:lpstr>
      <vt:lpstr>Monotype Sorts</vt:lpstr>
      <vt:lpstr>Tahoma</vt:lpstr>
      <vt:lpstr>Times</vt:lpstr>
      <vt:lpstr>Times New Roman</vt:lpstr>
      <vt:lpstr>ヒラギノ角ゴ Pro W3</vt:lpstr>
      <vt:lpstr>Default Design</vt:lpstr>
      <vt:lpstr>1_Default Design</vt:lpstr>
      <vt:lpstr>2_Office Theme</vt:lpstr>
      <vt:lpstr>1_Serene</vt:lpstr>
      <vt:lpstr>5_Default Design</vt:lpstr>
      <vt:lpstr>2_Serene</vt:lpstr>
      <vt:lpstr>Tema de Office</vt:lpstr>
      <vt:lpstr>4_Default Design</vt:lpstr>
      <vt:lpstr>3_Default Design</vt:lpstr>
      <vt:lpstr>6_Default Design</vt:lpstr>
      <vt:lpstr>Modèle par défaut</vt:lpstr>
      <vt:lpstr>4_Serene</vt:lpstr>
      <vt:lpstr>1_Office Theme</vt:lpstr>
      <vt:lpstr>Picture</vt:lpstr>
      <vt:lpstr>Coordinating GOFC-GOLD Regional Networks: experience and lessons learned</vt:lpstr>
      <vt:lpstr>PowerPoint Presentation</vt:lpstr>
      <vt:lpstr>PowerPoint Presentation</vt:lpstr>
      <vt:lpstr>Tasks of Regional Networks in GOFC-GOLD</vt:lpstr>
      <vt:lpstr>PowerPoint Presentation</vt:lpstr>
      <vt:lpstr>PowerPoint Presentation</vt:lpstr>
      <vt:lpstr>GOFC-GOLD Regional Networks</vt:lpstr>
      <vt:lpstr>PowerPoint Presentation</vt:lpstr>
      <vt:lpstr>PowerPoint Presentation</vt:lpstr>
      <vt:lpstr> </vt:lpstr>
      <vt:lpstr>NERIN Workshops </vt:lpstr>
      <vt:lpstr>PowerPoint Presentation</vt:lpstr>
      <vt:lpstr>Network Activities</vt:lpstr>
      <vt:lpstr>Regional Workshops</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 </vt:lpstr>
      <vt:lpstr> </vt:lpstr>
    </vt:vector>
  </TitlesOfParts>
  <Company>NRCan, CFS, NoFC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smayer</dc:creator>
  <cp:lastModifiedBy>Giorgi Ghambashidze</cp:lastModifiedBy>
  <cp:revision>265</cp:revision>
  <dcterms:created xsi:type="dcterms:W3CDTF">2005-06-03T20:32:00Z</dcterms:created>
  <dcterms:modified xsi:type="dcterms:W3CDTF">2017-09-11T06:21:01Z</dcterms:modified>
</cp:coreProperties>
</file>