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</p:sldMasterIdLst>
  <p:notesMasterIdLst>
    <p:notesMasterId r:id="rId17"/>
  </p:notesMasterIdLst>
  <p:sldIdLst>
    <p:sldId id="354" r:id="rId3"/>
    <p:sldId id="355" r:id="rId4"/>
    <p:sldId id="321" r:id="rId5"/>
    <p:sldId id="299" r:id="rId6"/>
    <p:sldId id="356" r:id="rId7"/>
    <p:sldId id="357" r:id="rId8"/>
    <p:sldId id="264" r:id="rId9"/>
    <p:sldId id="266" r:id="rId10"/>
    <p:sldId id="265" r:id="rId11"/>
    <p:sldId id="288" r:id="rId12"/>
    <p:sldId id="303" r:id="rId13"/>
    <p:sldId id="351" r:id="rId14"/>
    <p:sldId id="358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21" autoAdjust="0"/>
  </p:normalViewPr>
  <p:slideViewPr>
    <p:cSldViewPr snapToGrid="0" snapToObjects="1">
      <p:cViewPr>
        <p:scale>
          <a:sx n="100" d="100"/>
          <a:sy n="100" d="100"/>
        </p:scale>
        <p:origin x="-76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CA4E5-C670-4F43-9C9B-9D40D7B544D8}" type="doc">
      <dgm:prSet loTypeId="urn:microsoft.com/office/officeart/2005/8/layout/radial1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4864CC-D486-4C39-86A2-5EBA2450B97C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China</a:t>
          </a:r>
        </a:p>
        <a:p>
          <a:r>
            <a:rPr lang="en-US" sz="2400" b="1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India </a:t>
          </a:r>
          <a:endParaRPr lang="en-US" sz="2400" b="1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gm:t>
    </dgm:pt>
    <dgm:pt modelId="{D18F233C-930D-4489-9DAE-311A73DC2D7A}" type="parTrans" cxnId="{6286D80A-B86D-4A3A-B61A-804822F08519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CFF8928E-FF67-4505-BA9B-4969618CB502}" type="sibTrans" cxnId="{6286D80A-B86D-4A3A-B61A-804822F08519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C23CB9BA-9E81-4B8C-8D06-73B9CF7F3F8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Central Asia</a:t>
          </a:r>
          <a:endParaRPr lang="en-US" sz="1400" b="1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gm:t>
    </dgm:pt>
    <dgm:pt modelId="{7F27F8B8-62FA-442F-85F1-F2B3CA0D3AA2}" type="parTrans" cxnId="{667B103E-59B5-4560-B13A-D6B8756A5B44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D1A243B4-781E-463E-B609-1895A7FD38ED}" type="sibTrans" cxnId="{667B103E-59B5-4560-B13A-D6B8756A5B44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025F5994-5BF1-4387-8608-78AE9075FA8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Southeast Asia</a:t>
          </a:r>
          <a:endParaRPr lang="en-US" sz="1400" b="1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gm:t>
    </dgm:pt>
    <dgm:pt modelId="{BC8BDCC3-6785-498E-8421-A55627B0DA3B}" type="parTrans" cxnId="{FA5261D0-3347-458F-8A42-29DCBC22498A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6FBA7595-7EF8-4301-949A-D6553BAB8084}" type="sibTrans" cxnId="{FA5261D0-3347-458F-8A42-29DCBC22498A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58542517-8ECA-4469-942B-33F0D81CB3D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South Asia</a:t>
          </a:r>
          <a:endParaRPr lang="en-US" sz="1400" b="1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gm:t>
    </dgm:pt>
    <dgm:pt modelId="{198D55F2-D33D-44BC-B4D8-40582E24356D}" type="parTrans" cxnId="{4D6B664B-B515-4D10-913E-0316892AD1A0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89A5279F-25E7-4D39-9F1C-0C3BDD5DCA5B}" type="sibTrans" cxnId="{4D6B664B-B515-4D10-913E-0316892AD1A0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31A3FD04-8BAF-4B1F-B1EE-F23AE6E6999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Africa</a:t>
          </a:r>
          <a:endParaRPr lang="en-US" sz="1400" b="1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gm:t>
    </dgm:pt>
    <dgm:pt modelId="{97FA6EAD-D083-4825-A281-76A594C8BE6C}" type="parTrans" cxnId="{2FF403EE-D99E-459C-BCDF-A6062022AE8C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CBF7E759-3795-4D49-AB59-7F7AE06722EB}" type="sibTrans" cxnId="{2FF403EE-D99E-459C-BCDF-A6062022AE8C}">
      <dgm:prSet/>
      <dgm:spPr/>
      <dgm:t>
        <a:bodyPr/>
        <a:lstStyle/>
        <a:p>
          <a:endParaRPr lang="en-US">
            <a:latin typeface="Helvetica" charset="0"/>
            <a:ea typeface="Helvetica" charset="0"/>
            <a:cs typeface="Helvetica" charset="0"/>
          </a:endParaRPr>
        </a:p>
      </dgm:t>
    </dgm:pt>
    <dgm:pt modelId="{F95AFF5B-2E06-4EA1-B3C4-C154BE81B440}" type="pres">
      <dgm:prSet presAssocID="{938CA4E5-C670-4F43-9C9B-9D40D7B544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10944-1249-4EEC-9D52-CC0946F50B24}" type="pres">
      <dgm:prSet presAssocID="{364864CC-D486-4C39-86A2-5EBA2450B97C}" presName="centerShape" presStyleLbl="node0" presStyleIdx="0" presStyleCnt="1"/>
      <dgm:spPr/>
      <dgm:t>
        <a:bodyPr/>
        <a:lstStyle/>
        <a:p>
          <a:endParaRPr lang="en-US"/>
        </a:p>
      </dgm:t>
    </dgm:pt>
    <dgm:pt modelId="{34C44BA7-9313-4A58-B44D-CDB51C0BE0EA}" type="pres">
      <dgm:prSet presAssocID="{7F27F8B8-62FA-442F-85F1-F2B3CA0D3AA2}" presName="Name9" presStyleLbl="parChTrans1D2" presStyleIdx="0" presStyleCnt="4"/>
      <dgm:spPr/>
      <dgm:t>
        <a:bodyPr/>
        <a:lstStyle/>
        <a:p>
          <a:endParaRPr lang="en-US"/>
        </a:p>
      </dgm:t>
    </dgm:pt>
    <dgm:pt modelId="{EBCC685E-CBB1-43CC-9C60-EE4BE8542A3C}" type="pres">
      <dgm:prSet presAssocID="{7F27F8B8-62FA-442F-85F1-F2B3CA0D3AA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71A21A1-1E66-4B4D-BC87-AB41EF82B615}" type="pres">
      <dgm:prSet presAssocID="{C23CB9BA-9E81-4B8C-8D06-73B9CF7F3F8F}" presName="node" presStyleLbl="node1" presStyleIdx="0" presStyleCnt="4" custRadScaleRad="101660" custRadScaleInc="-13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73DEC-F793-4D22-9CC8-B2074982AF5A}" type="pres">
      <dgm:prSet presAssocID="{BC8BDCC3-6785-498E-8421-A55627B0DA3B}" presName="Name9" presStyleLbl="parChTrans1D2" presStyleIdx="1" presStyleCnt="4"/>
      <dgm:spPr/>
      <dgm:t>
        <a:bodyPr/>
        <a:lstStyle/>
        <a:p>
          <a:endParaRPr lang="en-US"/>
        </a:p>
      </dgm:t>
    </dgm:pt>
    <dgm:pt modelId="{2DBE3505-ACFE-4BB9-B70D-A18DC92D31A6}" type="pres">
      <dgm:prSet presAssocID="{BC8BDCC3-6785-498E-8421-A55627B0DA3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90AC8E9-2F8F-4F43-A95B-4E77A391F904}" type="pres">
      <dgm:prSet presAssocID="{025F5994-5BF1-4387-8608-78AE9075FA8D}" presName="node" presStyleLbl="node1" presStyleIdx="1" presStyleCnt="4" custRadScaleRad="100107" custRadScaleInc="5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3B4E0-49E7-4699-99C5-B5BAD0104047}" type="pres">
      <dgm:prSet presAssocID="{198D55F2-D33D-44BC-B4D8-40582E24356D}" presName="Name9" presStyleLbl="parChTrans1D2" presStyleIdx="2" presStyleCnt="4"/>
      <dgm:spPr/>
      <dgm:t>
        <a:bodyPr/>
        <a:lstStyle/>
        <a:p>
          <a:endParaRPr lang="en-US"/>
        </a:p>
      </dgm:t>
    </dgm:pt>
    <dgm:pt modelId="{AED64E2C-7870-4341-A44D-33F151BE0C9B}" type="pres">
      <dgm:prSet presAssocID="{198D55F2-D33D-44BC-B4D8-40582E24356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C21F48D-E281-42F1-946B-602F3A6057B7}" type="pres">
      <dgm:prSet presAssocID="{58542517-8ECA-4469-942B-33F0D81CB3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9E66A-D849-4B01-8DAA-96EC2C55D286}" type="pres">
      <dgm:prSet presAssocID="{97FA6EAD-D083-4825-A281-76A594C8BE6C}" presName="Name9" presStyleLbl="parChTrans1D2" presStyleIdx="3" presStyleCnt="4"/>
      <dgm:spPr/>
      <dgm:t>
        <a:bodyPr/>
        <a:lstStyle/>
        <a:p>
          <a:endParaRPr lang="en-US"/>
        </a:p>
      </dgm:t>
    </dgm:pt>
    <dgm:pt modelId="{E9DFAF2B-61BD-4394-B954-74496E0B7294}" type="pres">
      <dgm:prSet presAssocID="{97FA6EAD-D083-4825-A281-76A594C8BE6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5D3AFDC-1372-4950-ABDC-29BB942E3165}" type="pres">
      <dgm:prSet presAssocID="{31A3FD04-8BAF-4B1F-B1EE-F23AE6E6999B}" presName="node" presStyleLbl="node1" presStyleIdx="3" presStyleCnt="4" custRadScaleRad="148023" custRadScaleInc="6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28638-624A-D444-A5F1-4BE1F318DA2E}" type="presOf" srcId="{BC8BDCC3-6785-498E-8421-A55627B0DA3B}" destId="{2DBE3505-ACFE-4BB9-B70D-A18DC92D31A6}" srcOrd="1" destOrd="0" presId="urn:microsoft.com/office/officeart/2005/8/layout/radial1"/>
    <dgm:cxn modelId="{9C4070EA-7780-5844-94F1-22127A803BEB}" type="presOf" srcId="{025F5994-5BF1-4387-8608-78AE9075FA8D}" destId="{790AC8E9-2F8F-4F43-A95B-4E77A391F904}" srcOrd="0" destOrd="0" presId="urn:microsoft.com/office/officeart/2005/8/layout/radial1"/>
    <dgm:cxn modelId="{667B103E-59B5-4560-B13A-D6B8756A5B44}" srcId="{364864CC-D486-4C39-86A2-5EBA2450B97C}" destId="{C23CB9BA-9E81-4B8C-8D06-73B9CF7F3F8F}" srcOrd="0" destOrd="0" parTransId="{7F27F8B8-62FA-442F-85F1-F2B3CA0D3AA2}" sibTransId="{D1A243B4-781E-463E-B609-1895A7FD38ED}"/>
    <dgm:cxn modelId="{808E70D7-4B62-BA4F-B432-6395E0EA89E4}" type="presOf" srcId="{364864CC-D486-4C39-86A2-5EBA2450B97C}" destId="{C2710944-1249-4EEC-9D52-CC0946F50B24}" srcOrd="0" destOrd="0" presId="urn:microsoft.com/office/officeart/2005/8/layout/radial1"/>
    <dgm:cxn modelId="{D25EFE68-81FC-7340-84FF-2D15F2EC2C3F}" type="presOf" srcId="{7F27F8B8-62FA-442F-85F1-F2B3CA0D3AA2}" destId="{EBCC685E-CBB1-43CC-9C60-EE4BE8542A3C}" srcOrd="1" destOrd="0" presId="urn:microsoft.com/office/officeart/2005/8/layout/radial1"/>
    <dgm:cxn modelId="{639A6BBD-B5B8-C843-8E16-0F1B898CC455}" type="presOf" srcId="{198D55F2-D33D-44BC-B4D8-40582E24356D}" destId="{AED64E2C-7870-4341-A44D-33F151BE0C9B}" srcOrd="1" destOrd="0" presId="urn:microsoft.com/office/officeart/2005/8/layout/radial1"/>
    <dgm:cxn modelId="{2FF403EE-D99E-459C-BCDF-A6062022AE8C}" srcId="{364864CC-D486-4C39-86A2-5EBA2450B97C}" destId="{31A3FD04-8BAF-4B1F-B1EE-F23AE6E6999B}" srcOrd="3" destOrd="0" parTransId="{97FA6EAD-D083-4825-A281-76A594C8BE6C}" sibTransId="{CBF7E759-3795-4D49-AB59-7F7AE06722EB}"/>
    <dgm:cxn modelId="{963F01C0-C155-4B4D-A3A0-A6D1BD859951}" type="presOf" srcId="{97FA6EAD-D083-4825-A281-76A594C8BE6C}" destId="{7B59E66A-D849-4B01-8DAA-96EC2C55D286}" srcOrd="0" destOrd="0" presId="urn:microsoft.com/office/officeart/2005/8/layout/radial1"/>
    <dgm:cxn modelId="{B0590D95-5338-6F4A-9A4E-D2732D757AAA}" type="presOf" srcId="{198D55F2-D33D-44BC-B4D8-40582E24356D}" destId="{10D3B4E0-49E7-4699-99C5-B5BAD0104047}" srcOrd="0" destOrd="0" presId="urn:microsoft.com/office/officeart/2005/8/layout/radial1"/>
    <dgm:cxn modelId="{147BADCB-41CA-D046-B908-04FA9405CD8B}" type="presOf" srcId="{97FA6EAD-D083-4825-A281-76A594C8BE6C}" destId="{E9DFAF2B-61BD-4394-B954-74496E0B7294}" srcOrd="1" destOrd="0" presId="urn:microsoft.com/office/officeart/2005/8/layout/radial1"/>
    <dgm:cxn modelId="{6286D80A-B86D-4A3A-B61A-804822F08519}" srcId="{938CA4E5-C670-4F43-9C9B-9D40D7B544D8}" destId="{364864CC-D486-4C39-86A2-5EBA2450B97C}" srcOrd="0" destOrd="0" parTransId="{D18F233C-930D-4489-9DAE-311A73DC2D7A}" sibTransId="{CFF8928E-FF67-4505-BA9B-4969618CB502}"/>
    <dgm:cxn modelId="{FA5261D0-3347-458F-8A42-29DCBC22498A}" srcId="{364864CC-D486-4C39-86A2-5EBA2450B97C}" destId="{025F5994-5BF1-4387-8608-78AE9075FA8D}" srcOrd="1" destOrd="0" parTransId="{BC8BDCC3-6785-498E-8421-A55627B0DA3B}" sibTransId="{6FBA7595-7EF8-4301-949A-D6553BAB8084}"/>
    <dgm:cxn modelId="{1D9BEDEA-96AA-2A47-B981-E8C899A67E00}" type="presOf" srcId="{58542517-8ECA-4469-942B-33F0D81CB3DB}" destId="{3C21F48D-E281-42F1-946B-602F3A6057B7}" srcOrd="0" destOrd="0" presId="urn:microsoft.com/office/officeart/2005/8/layout/radial1"/>
    <dgm:cxn modelId="{D208501A-6F37-4547-8C45-17BB1B31E752}" type="presOf" srcId="{C23CB9BA-9E81-4B8C-8D06-73B9CF7F3F8F}" destId="{F71A21A1-1E66-4B4D-BC87-AB41EF82B615}" srcOrd="0" destOrd="0" presId="urn:microsoft.com/office/officeart/2005/8/layout/radial1"/>
    <dgm:cxn modelId="{4D6B664B-B515-4D10-913E-0316892AD1A0}" srcId="{364864CC-D486-4C39-86A2-5EBA2450B97C}" destId="{58542517-8ECA-4469-942B-33F0D81CB3DB}" srcOrd="2" destOrd="0" parTransId="{198D55F2-D33D-44BC-B4D8-40582E24356D}" sibTransId="{89A5279F-25E7-4D39-9F1C-0C3BDD5DCA5B}"/>
    <dgm:cxn modelId="{18835F13-5C2A-B040-8549-78AFB39B49CE}" type="presOf" srcId="{31A3FD04-8BAF-4B1F-B1EE-F23AE6E6999B}" destId="{F5D3AFDC-1372-4950-ABDC-29BB942E3165}" srcOrd="0" destOrd="0" presId="urn:microsoft.com/office/officeart/2005/8/layout/radial1"/>
    <dgm:cxn modelId="{528F0E3B-8F3E-8840-90D0-E475A52E0E27}" type="presOf" srcId="{7F27F8B8-62FA-442F-85F1-F2B3CA0D3AA2}" destId="{34C44BA7-9313-4A58-B44D-CDB51C0BE0EA}" srcOrd="0" destOrd="0" presId="urn:microsoft.com/office/officeart/2005/8/layout/radial1"/>
    <dgm:cxn modelId="{E4A5A775-FB4C-3743-AB14-C3A42D3939BC}" type="presOf" srcId="{938CA4E5-C670-4F43-9C9B-9D40D7B544D8}" destId="{F95AFF5B-2E06-4EA1-B3C4-C154BE81B440}" srcOrd="0" destOrd="0" presId="urn:microsoft.com/office/officeart/2005/8/layout/radial1"/>
    <dgm:cxn modelId="{F7781D5B-60CB-DF4D-8B7D-7C808A6FAE8A}" type="presOf" srcId="{BC8BDCC3-6785-498E-8421-A55627B0DA3B}" destId="{89D73DEC-F793-4D22-9CC8-B2074982AF5A}" srcOrd="0" destOrd="0" presId="urn:microsoft.com/office/officeart/2005/8/layout/radial1"/>
    <dgm:cxn modelId="{28D84349-6155-DE41-B5EC-08FD09FEB592}" type="presParOf" srcId="{F95AFF5B-2E06-4EA1-B3C4-C154BE81B440}" destId="{C2710944-1249-4EEC-9D52-CC0946F50B24}" srcOrd="0" destOrd="0" presId="urn:microsoft.com/office/officeart/2005/8/layout/radial1"/>
    <dgm:cxn modelId="{D9B12380-4974-514B-859F-90B2175EB4BA}" type="presParOf" srcId="{F95AFF5B-2E06-4EA1-B3C4-C154BE81B440}" destId="{34C44BA7-9313-4A58-B44D-CDB51C0BE0EA}" srcOrd="1" destOrd="0" presId="urn:microsoft.com/office/officeart/2005/8/layout/radial1"/>
    <dgm:cxn modelId="{80697E34-C4D3-1043-A36A-0DB0607067CF}" type="presParOf" srcId="{34C44BA7-9313-4A58-B44D-CDB51C0BE0EA}" destId="{EBCC685E-CBB1-43CC-9C60-EE4BE8542A3C}" srcOrd="0" destOrd="0" presId="urn:microsoft.com/office/officeart/2005/8/layout/radial1"/>
    <dgm:cxn modelId="{7D30EDDD-7E9C-8F4A-B9D8-46E3222BA5D2}" type="presParOf" srcId="{F95AFF5B-2E06-4EA1-B3C4-C154BE81B440}" destId="{F71A21A1-1E66-4B4D-BC87-AB41EF82B615}" srcOrd="2" destOrd="0" presId="urn:microsoft.com/office/officeart/2005/8/layout/radial1"/>
    <dgm:cxn modelId="{B1A8DCA9-EBF8-F74F-968F-BF7478EEA87F}" type="presParOf" srcId="{F95AFF5B-2E06-4EA1-B3C4-C154BE81B440}" destId="{89D73DEC-F793-4D22-9CC8-B2074982AF5A}" srcOrd="3" destOrd="0" presId="urn:microsoft.com/office/officeart/2005/8/layout/radial1"/>
    <dgm:cxn modelId="{CC777FB4-231B-1743-BF6C-49897DEE457F}" type="presParOf" srcId="{89D73DEC-F793-4D22-9CC8-B2074982AF5A}" destId="{2DBE3505-ACFE-4BB9-B70D-A18DC92D31A6}" srcOrd="0" destOrd="0" presId="urn:microsoft.com/office/officeart/2005/8/layout/radial1"/>
    <dgm:cxn modelId="{E30EE7ED-5C43-EE4A-A1FF-DE3E65EBD9EC}" type="presParOf" srcId="{F95AFF5B-2E06-4EA1-B3C4-C154BE81B440}" destId="{790AC8E9-2F8F-4F43-A95B-4E77A391F904}" srcOrd="4" destOrd="0" presId="urn:microsoft.com/office/officeart/2005/8/layout/radial1"/>
    <dgm:cxn modelId="{00632A14-1DF0-574C-A51D-2B28129FE242}" type="presParOf" srcId="{F95AFF5B-2E06-4EA1-B3C4-C154BE81B440}" destId="{10D3B4E0-49E7-4699-99C5-B5BAD0104047}" srcOrd="5" destOrd="0" presId="urn:microsoft.com/office/officeart/2005/8/layout/radial1"/>
    <dgm:cxn modelId="{A5B796B9-784B-C74F-8B0E-3593166D792D}" type="presParOf" srcId="{10D3B4E0-49E7-4699-99C5-B5BAD0104047}" destId="{AED64E2C-7870-4341-A44D-33F151BE0C9B}" srcOrd="0" destOrd="0" presId="urn:microsoft.com/office/officeart/2005/8/layout/radial1"/>
    <dgm:cxn modelId="{85033F7E-6E85-8B47-BA22-0C15C9957089}" type="presParOf" srcId="{F95AFF5B-2E06-4EA1-B3C4-C154BE81B440}" destId="{3C21F48D-E281-42F1-946B-602F3A6057B7}" srcOrd="6" destOrd="0" presId="urn:microsoft.com/office/officeart/2005/8/layout/radial1"/>
    <dgm:cxn modelId="{2AB583D0-03EA-A64E-8436-241ED06B04AC}" type="presParOf" srcId="{F95AFF5B-2E06-4EA1-B3C4-C154BE81B440}" destId="{7B59E66A-D849-4B01-8DAA-96EC2C55D286}" srcOrd="7" destOrd="0" presId="urn:microsoft.com/office/officeart/2005/8/layout/radial1"/>
    <dgm:cxn modelId="{1797A827-7A4B-5F40-BA7B-759CDA5D5622}" type="presParOf" srcId="{7B59E66A-D849-4B01-8DAA-96EC2C55D286}" destId="{E9DFAF2B-61BD-4394-B954-74496E0B7294}" srcOrd="0" destOrd="0" presId="urn:microsoft.com/office/officeart/2005/8/layout/radial1"/>
    <dgm:cxn modelId="{2D6359C6-5181-0649-A8A3-60D1CD8989F7}" type="presParOf" srcId="{F95AFF5B-2E06-4EA1-B3C4-C154BE81B440}" destId="{F5D3AFDC-1372-4950-ABDC-29BB942E316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B259B-138C-134C-9C08-9B82A330D4DC}" type="doc">
      <dgm:prSet loTypeId="urn:microsoft.com/office/officeart/2005/8/layout/cycle6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5882D-FF3C-A443-BCC4-9A415CC082BA}">
      <dgm:prSet phldrT="[Text]"/>
      <dgm:spPr/>
      <dgm:t>
        <a:bodyPr/>
        <a:lstStyle/>
        <a:p>
          <a:r>
            <a:rPr lang="en-US" dirty="0" smtClean="0"/>
            <a:t>MSU</a:t>
          </a:r>
          <a:endParaRPr lang="en-US" dirty="0"/>
        </a:p>
      </dgm:t>
    </dgm:pt>
    <dgm:pt modelId="{36D78B08-68A0-FD4C-B1EC-198123230B34}" type="parTrans" cxnId="{3ED4FF10-01AA-0A44-9E9B-A5F29C75237A}">
      <dgm:prSet/>
      <dgm:spPr/>
      <dgm:t>
        <a:bodyPr/>
        <a:lstStyle/>
        <a:p>
          <a:endParaRPr lang="en-US"/>
        </a:p>
      </dgm:t>
    </dgm:pt>
    <dgm:pt modelId="{9D7A292F-9428-CD4F-B204-45A9AD0F680D}" type="sibTrans" cxnId="{3ED4FF10-01AA-0A44-9E9B-A5F29C75237A}">
      <dgm:prSet/>
      <dgm:spPr/>
      <dgm:t>
        <a:bodyPr/>
        <a:lstStyle/>
        <a:p>
          <a:endParaRPr lang="en-US"/>
        </a:p>
      </dgm:t>
    </dgm:pt>
    <dgm:pt modelId="{85DA73B5-2C6C-FA4E-9B8E-27ABFFFE924C}">
      <dgm:prSet phldrT="[Text]"/>
      <dgm:spPr/>
      <dgm:t>
        <a:bodyPr/>
        <a:lstStyle/>
        <a:p>
          <a:r>
            <a:rPr lang="en-US" dirty="0" smtClean="0"/>
            <a:t>NAU</a:t>
          </a:r>
          <a:endParaRPr lang="en-US" dirty="0"/>
        </a:p>
      </dgm:t>
    </dgm:pt>
    <dgm:pt modelId="{C5C93915-0B9A-7545-8F1C-F81E9E3AD722}" type="parTrans" cxnId="{87CA3AC3-FB8E-7E4E-8818-85A853D41714}">
      <dgm:prSet/>
      <dgm:spPr/>
      <dgm:t>
        <a:bodyPr/>
        <a:lstStyle/>
        <a:p>
          <a:endParaRPr lang="en-US"/>
        </a:p>
      </dgm:t>
    </dgm:pt>
    <dgm:pt modelId="{9BD4ACD1-FAFE-7C40-96AD-A92C2E5CA4FA}" type="sibTrans" cxnId="{87CA3AC3-FB8E-7E4E-8818-85A853D41714}">
      <dgm:prSet/>
      <dgm:spPr/>
      <dgm:t>
        <a:bodyPr/>
        <a:lstStyle/>
        <a:p>
          <a:endParaRPr lang="en-US"/>
        </a:p>
      </dgm:t>
    </dgm:pt>
    <dgm:pt modelId="{4CCB8D1E-54EF-3946-9C00-D09913FD2954}">
      <dgm:prSet phldrT="[Text]"/>
      <dgm:spPr/>
      <dgm:t>
        <a:bodyPr/>
        <a:lstStyle/>
        <a:p>
          <a:r>
            <a:rPr lang="en-US" dirty="0" smtClean="0"/>
            <a:t>NPU</a:t>
          </a:r>
          <a:endParaRPr lang="en-US" dirty="0"/>
        </a:p>
      </dgm:t>
    </dgm:pt>
    <dgm:pt modelId="{5CB41490-5649-4E4A-AD93-93ED9E8A4685}" type="parTrans" cxnId="{A728E8C5-D71E-C541-AA74-F7BB96A5B227}">
      <dgm:prSet/>
      <dgm:spPr/>
      <dgm:t>
        <a:bodyPr/>
        <a:lstStyle/>
        <a:p>
          <a:endParaRPr lang="en-US"/>
        </a:p>
      </dgm:t>
    </dgm:pt>
    <dgm:pt modelId="{9BFA4CC0-AD5D-8C42-BC55-64FFBC0E7939}" type="sibTrans" cxnId="{A728E8C5-D71E-C541-AA74-F7BB96A5B227}">
      <dgm:prSet/>
      <dgm:spPr/>
      <dgm:t>
        <a:bodyPr/>
        <a:lstStyle/>
        <a:p>
          <a:endParaRPr lang="en-US"/>
        </a:p>
      </dgm:t>
    </dgm:pt>
    <dgm:pt modelId="{0196268E-B028-184D-B134-B020975D928F}">
      <dgm:prSet phldrT="[Text]"/>
      <dgm:spPr/>
      <dgm:t>
        <a:bodyPr/>
        <a:lstStyle/>
        <a:p>
          <a:r>
            <a:rPr lang="en-US" dirty="0" smtClean="0"/>
            <a:t>KU</a:t>
          </a:r>
          <a:endParaRPr lang="en-US" dirty="0"/>
        </a:p>
      </dgm:t>
    </dgm:pt>
    <dgm:pt modelId="{8F020F0B-A4CD-B94E-B569-E5EE927387BB}" type="parTrans" cxnId="{577AFC0A-8515-244C-A74D-39BDCA62D3EE}">
      <dgm:prSet/>
      <dgm:spPr/>
      <dgm:t>
        <a:bodyPr/>
        <a:lstStyle/>
        <a:p>
          <a:endParaRPr lang="en-US"/>
        </a:p>
      </dgm:t>
    </dgm:pt>
    <dgm:pt modelId="{BD384901-59A4-DC40-85AD-ABBAE4F72622}" type="sibTrans" cxnId="{577AFC0A-8515-244C-A74D-39BDCA62D3EE}">
      <dgm:prSet/>
      <dgm:spPr/>
      <dgm:t>
        <a:bodyPr/>
        <a:lstStyle/>
        <a:p>
          <a:endParaRPr lang="en-US"/>
        </a:p>
      </dgm:t>
    </dgm:pt>
    <dgm:pt modelId="{E62879A0-D8CF-F141-8579-DCF927514C6E}">
      <dgm:prSet phldrT="[Text]"/>
      <dgm:spPr/>
      <dgm:t>
        <a:bodyPr/>
        <a:lstStyle/>
        <a:p>
          <a:r>
            <a:rPr lang="en-US" dirty="0" smtClean="0"/>
            <a:t>ZJU</a:t>
          </a:r>
          <a:endParaRPr lang="en-US" dirty="0"/>
        </a:p>
      </dgm:t>
    </dgm:pt>
    <dgm:pt modelId="{CB515608-7DFF-C845-8E96-2D647664419C}" type="parTrans" cxnId="{21FC0EA3-F4FF-DF4F-BD55-2B28018E067E}">
      <dgm:prSet/>
      <dgm:spPr/>
      <dgm:t>
        <a:bodyPr/>
        <a:lstStyle/>
        <a:p>
          <a:endParaRPr lang="en-US"/>
        </a:p>
      </dgm:t>
    </dgm:pt>
    <dgm:pt modelId="{81CE9715-0813-1040-9215-9F2AEA5180CE}" type="sibTrans" cxnId="{21FC0EA3-F4FF-DF4F-BD55-2B28018E067E}">
      <dgm:prSet/>
      <dgm:spPr/>
      <dgm:t>
        <a:bodyPr/>
        <a:lstStyle/>
        <a:p>
          <a:endParaRPr lang="en-US"/>
        </a:p>
      </dgm:t>
    </dgm:pt>
    <dgm:pt modelId="{7F15F709-3089-A945-84B1-8585447F640F}">
      <dgm:prSet phldrT="[Text]"/>
      <dgm:spPr/>
      <dgm:t>
        <a:bodyPr/>
        <a:lstStyle/>
        <a:p>
          <a:r>
            <a:rPr lang="en-US" dirty="0" smtClean="0"/>
            <a:t>MFL</a:t>
          </a:r>
          <a:endParaRPr lang="en-US" dirty="0"/>
        </a:p>
      </dgm:t>
    </dgm:pt>
    <dgm:pt modelId="{BBDD627A-CA8E-5147-A8CC-2F6AD1A2E001}" type="parTrans" cxnId="{004247CB-1A15-1046-8279-B9ED1344B9B9}">
      <dgm:prSet/>
      <dgm:spPr/>
      <dgm:t>
        <a:bodyPr/>
        <a:lstStyle/>
        <a:p>
          <a:endParaRPr lang="en-US"/>
        </a:p>
      </dgm:t>
    </dgm:pt>
    <dgm:pt modelId="{438F24AB-68FB-3349-8081-982D94ADF274}" type="sibTrans" cxnId="{004247CB-1A15-1046-8279-B9ED1344B9B9}">
      <dgm:prSet/>
      <dgm:spPr/>
      <dgm:t>
        <a:bodyPr/>
        <a:lstStyle/>
        <a:p>
          <a:endParaRPr lang="en-US"/>
        </a:p>
      </dgm:t>
    </dgm:pt>
    <dgm:pt modelId="{ABF774CD-1FE8-0C48-9BD7-4D8EF2D6535F}">
      <dgm:prSet phldrT="[Text]"/>
      <dgm:spPr/>
      <dgm:t>
        <a:bodyPr/>
        <a:lstStyle/>
        <a:p>
          <a:r>
            <a:rPr lang="en-US" dirty="0" smtClean="0"/>
            <a:t>MU</a:t>
          </a:r>
          <a:endParaRPr lang="en-US" dirty="0"/>
        </a:p>
      </dgm:t>
    </dgm:pt>
    <dgm:pt modelId="{4D143852-58DE-3F42-9051-2AFEF8CF65A1}" type="parTrans" cxnId="{8A6C8E9D-FD7D-ED4B-B65C-B6B38748182E}">
      <dgm:prSet/>
      <dgm:spPr/>
      <dgm:t>
        <a:bodyPr/>
        <a:lstStyle/>
        <a:p>
          <a:endParaRPr lang="en-US"/>
        </a:p>
      </dgm:t>
    </dgm:pt>
    <dgm:pt modelId="{A351ABA5-B7A9-3548-9DB1-3171C33FD85B}" type="sibTrans" cxnId="{8A6C8E9D-FD7D-ED4B-B65C-B6B38748182E}">
      <dgm:prSet/>
      <dgm:spPr/>
      <dgm:t>
        <a:bodyPr/>
        <a:lstStyle/>
        <a:p>
          <a:endParaRPr lang="en-US"/>
        </a:p>
      </dgm:t>
    </dgm:pt>
    <dgm:pt modelId="{C4613E98-9D0E-3F42-B13E-C24E628B9116}">
      <dgm:prSet phldrT="[Text]"/>
      <dgm:spPr/>
      <dgm:t>
        <a:bodyPr/>
        <a:lstStyle/>
        <a:p>
          <a:r>
            <a:rPr lang="en-US" dirty="0" smtClean="0"/>
            <a:t>YU</a:t>
          </a:r>
          <a:endParaRPr lang="en-US" dirty="0"/>
        </a:p>
      </dgm:t>
    </dgm:pt>
    <dgm:pt modelId="{8F3E9EB1-18EC-9A4B-8CC2-14E25C9AC741}" type="parTrans" cxnId="{B543C300-3DD0-374E-B480-0133A85BFB0C}">
      <dgm:prSet/>
      <dgm:spPr/>
      <dgm:t>
        <a:bodyPr/>
        <a:lstStyle/>
        <a:p>
          <a:endParaRPr lang="en-US"/>
        </a:p>
      </dgm:t>
    </dgm:pt>
    <dgm:pt modelId="{8C12DCBB-FA72-FC49-B9E1-36A5D9F7ABB5}" type="sibTrans" cxnId="{B543C300-3DD0-374E-B480-0133A85BFB0C}">
      <dgm:prSet/>
      <dgm:spPr/>
      <dgm:t>
        <a:bodyPr/>
        <a:lstStyle/>
        <a:p>
          <a:endParaRPr lang="en-US"/>
        </a:p>
      </dgm:t>
    </dgm:pt>
    <dgm:pt modelId="{DB715459-7815-D446-BEAA-5B5F25A3EF68}">
      <dgm:prSet phldrT="[Text]"/>
      <dgm:spPr/>
      <dgm:t>
        <a:bodyPr/>
        <a:lstStyle/>
        <a:p>
          <a:r>
            <a:rPr lang="en-US" dirty="0" smtClean="0"/>
            <a:t>YAU</a:t>
          </a:r>
          <a:endParaRPr lang="en-US" dirty="0"/>
        </a:p>
      </dgm:t>
    </dgm:pt>
    <dgm:pt modelId="{274C506C-C999-254C-8330-750F62F7AB42}" type="parTrans" cxnId="{2C76B7AD-BB7F-D841-8B43-DA2102A4A284}">
      <dgm:prSet/>
      <dgm:spPr/>
      <dgm:t>
        <a:bodyPr/>
        <a:lstStyle/>
        <a:p>
          <a:endParaRPr lang="en-US"/>
        </a:p>
      </dgm:t>
    </dgm:pt>
    <dgm:pt modelId="{4FC654D8-B7D9-8344-B243-EF71C8A8B678}" type="sibTrans" cxnId="{2C76B7AD-BB7F-D841-8B43-DA2102A4A284}">
      <dgm:prSet/>
      <dgm:spPr/>
      <dgm:t>
        <a:bodyPr/>
        <a:lstStyle/>
        <a:p>
          <a:endParaRPr lang="en-US"/>
        </a:p>
      </dgm:t>
    </dgm:pt>
    <dgm:pt modelId="{F664D71B-7990-3C45-A017-CC585EFC3003}">
      <dgm:prSet phldrT="[Text]"/>
      <dgm:spPr/>
      <dgm:t>
        <a:bodyPr/>
        <a:lstStyle/>
        <a:p>
          <a:r>
            <a:rPr lang="en-US" dirty="0" smtClean="0"/>
            <a:t>VAAS</a:t>
          </a:r>
          <a:endParaRPr lang="en-US" dirty="0"/>
        </a:p>
      </dgm:t>
    </dgm:pt>
    <dgm:pt modelId="{6A558725-8881-B34F-A915-7A4AD90CC2C6}" type="parTrans" cxnId="{8541FFDD-335C-5D4D-91F4-D6D11BC0ACA2}">
      <dgm:prSet/>
      <dgm:spPr/>
      <dgm:t>
        <a:bodyPr/>
        <a:lstStyle/>
        <a:p>
          <a:endParaRPr lang="en-US"/>
        </a:p>
      </dgm:t>
    </dgm:pt>
    <dgm:pt modelId="{C9DD7D69-BB7A-C148-9F4D-00D16B78F311}" type="sibTrans" cxnId="{8541FFDD-335C-5D4D-91F4-D6D11BC0ACA2}">
      <dgm:prSet/>
      <dgm:spPr/>
      <dgm:t>
        <a:bodyPr/>
        <a:lstStyle/>
        <a:p>
          <a:endParaRPr lang="en-US"/>
        </a:p>
      </dgm:t>
    </dgm:pt>
    <dgm:pt modelId="{DAF82741-90AF-9C48-9223-94737E43EF2B}">
      <dgm:prSet phldrT="[Text]"/>
      <dgm:spPr/>
      <dgm:t>
        <a:bodyPr/>
        <a:lstStyle/>
        <a:p>
          <a:r>
            <a:rPr lang="en-US" dirty="0" smtClean="0"/>
            <a:t>CTU</a:t>
          </a:r>
          <a:endParaRPr lang="en-US" dirty="0"/>
        </a:p>
      </dgm:t>
    </dgm:pt>
    <dgm:pt modelId="{54E94CE9-23B2-CC49-8C29-E57A4807FDF3}" type="parTrans" cxnId="{7D52EF78-233A-0E43-8389-E81415A2CF23}">
      <dgm:prSet/>
      <dgm:spPr/>
      <dgm:t>
        <a:bodyPr/>
        <a:lstStyle/>
        <a:p>
          <a:endParaRPr lang="en-US"/>
        </a:p>
      </dgm:t>
    </dgm:pt>
    <dgm:pt modelId="{1A5A9F0C-B358-D34F-AA3A-FA6C4921BADE}" type="sibTrans" cxnId="{7D52EF78-233A-0E43-8389-E81415A2CF23}">
      <dgm:prSet/>
      <dgm:spPr/>
      <dgm:t>
        <a:bodyPr/>
        <a:lstStyle/>
        <a:p>
          <a:endParaRPr lang="en-US"/>
        </a:p>
      </dgm:t>
    </dgm:pt>
    <dgm:pt modelId="{B3CF2450-41D3-E345-BEAB-C360B51F4B4D}">
      <dgm:prSet phldrT="[Text]"/>
      <dgm:spPr/>
      <dgm:t>
        <a:bodyPr/>
        <a:lstStyle/>
        <a:p>
          <a:r>
            <a:rPr lang="en-US" dirty="0" smtClean="0"/>
            <a:t>NUL</a:t>
          </a:r>
          <a:endParaRPr lang="en-US" dirty="0"/>
        </a:p>
      </dgm:t>
    </dgm:pt>
    <dgm:pt modelId="{108666FD-5783-004F-B369-C492F36410DD}" type="parTrans" cxnId="{49211F73-EFCA-7E40-954A-0EA0BFE51B26}">
      <dgm:prSet/>
      <dgm:spPr/>
      <dgm:t>
        <a:bodyPr/>
        <a:lstStyle/>
        <a:p>
          <a:endParaRPr lang="en-US"/>
        </a:p>
      </dgm:t>
    </dgm:pt>
    <dgm:pt modelId="{7619BCA9-FD94-A348-ADEB-404084791A4B}" type="sibTrans" cxnId="{49211F73-EFCA-7E40-954A-0EA0BFE51B26}">
      <dgm:prSet/>
      <dgm:spPr/>
      <dgm:t>
        <a:bodyPr/>
        <a:lstStyle/>
        <a:p>
          <a:endParaRPr lang="en-US"/>
        </a:p>
      </dgm:t>
    </dgm:pt>
    <dgm:pt modelId="{C8BE7437-96FB-C34F-958A-DDDDE7E48214}">
      <dgm:prSet phldrT="[Text]"/>
      <dgm:spPr/>
      <dgm:t>
        <a:bodyPr/>
        <a:lstStyle/>
        <a:p>
          <a:r>
            <a:rPr lang="en-US" dirty="0" smtClean="0"/>
            <a:t>RUNP</a:t>
          </a:r>
          <a:endParaRPr lang="en-US" dirty="0"/>
        </a:p>
      </dgm:t>
    </dgm:pt>
    <dgm:pt modelId="{F4A358F5-205D-0140-BE5E-E0E83CF54BEE}" type="parTrans" cxnId="{BD0837D0-4289-664A-B03C-4FC9FAAB6EEF}">
      <dgm:prSet/>
      <dgm:spPr/>
      <dgm:t>
        <a:bodyPr/>
        <a:lstStyle/>
        <a:p>
          <a:endParaRPr lang="en-US"/>
        </a:p>
      </dgm:t>
    </dgm:pt>
    <dgm:pt modelId="{7F811653-B178-3342-9BE0-B7B741D60304}" type="sibTrans" cxnId="{BD0837D0-4289-664A-B03C-4FC9FAAB6EEF}">
      <dgm:prSet/>
      <dgm:spPr/>
      <dgm:t>
        <a:bodyPr/>
        <a:lstStyle/>
        <a:p>
          <a:endParaRPr lang="en-US"/>
        </a:p>
      </dgm:t>
    </dgm:pt>
    <dgm:pt modelId="{64E7FAA9-B141-5B46-B510-225B4527277C}" type="pres">
      <dgm:prSet presAssocID="{FF4B259B-138C-134C-9C08-9B82A330D4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0CA3BE-F5D5-D349-889C-58BA8251A4D4}" type="pres">
      <dgm:prSet presAssocID="{A365882D-FF3C-A443-BCC4-9A415CC082BA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C5D5B-D1BA-4D4A-AC1C-65F95AEEF4D9}" type="pres">
      <dgm:prSet presAssocID="{A365882D-FF3C-A443-BCC4-9A415CC082BA}" presName="spNode" presStyleCnt="0"/>
      <dgm:spPr/>
      <dgm:t>
        <a:bodyPr/>
        <a:lstStyle/>
        <a:p>
          <a:endParaRPr lang="en-US"/>
        </a:p>
      </dgm:t>
    </dgm:pt>
    <dgm:pt modelId="{AE5B4587-A3FF-D54A-8D78-C52C18D8734C}" type="pres">
      <dgm:prSet presAssocID="{9D7A292F-9428-CD4F-B204-45A9AD0F680D}" presName="sibTrans" presStyleLbl="sibTrans1D1" presStyleIdx="0" presStyleCnt="13"/>
      <dgm:spPr/>
      <dgm:t>
        <a:bodyPr/>
        <a:lstStyle/>
        <a:p>
          <a:endParaRPr lang="en-US"/>
        </a:p>
      </dgm:t>
    </dgm:pt>
    <dgm:pt modelId="{61945AE6-E461-F843-B09F-702B783E7179}" type="pres">
      <dgm:prSet presAssocID="{85DA73B5-2C6C-FA4E-9B8E-27ABFFFE924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A917B-F6F7-764F-B0F9-553B0CC03739}" type="pres">
      <dgm:prSet presAssocID="{85DA73B5-2C6C-FA4E-9B8E-27ABFFFE924C}" presName="spNode" presStyleCnt="0"/>
      <dgm:spPr/>
      <dgm:t>
        <a:bodyPr/>
        <a:lstStyle/>
        <a:p>
          <a:endParaRPr lang="en-US"/>
        </a:p>
      </dgm:t>
    </dgm:pt>
    <dgm:pt modelId="{2E76D854-8A36-D048-88ED-4A1B44A2EA50}" type="pres">
      <dgm:prSet presAssocID="{9BD4ACD1-FAFE-7C40-96AD-A92C2E5CA4FA}" presName="sibTrans" presStyleLbl="sibTrans1D1" presStyleIdx="1" presStyleCnt="13"/>
      <dgm:spPr/>
      <dgm:t>
        <a:bodyPr/>
        <a:lstStyle/>
        <a:p>
          <a:endParaRPr lang="en-US"/>
        </a:p>
      </dgm:t>
    </dgm:pt>
    <dgm:pt modelId="{9AE371E7-B427-554D-ABF1-6BD68FD21676}" type="pres">
      <dgm:prSet presAssocID="{7F15F709-3089-A945-84B1-8585447F640F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75D53-44B3-FC42-94D1-EC3C9F42B115}" type="pres">
      <dgm:prSet presAssocID="{7F15F709-3089-A945-84B1-8585447F640F}" presName="spNode" presStyleCnt="0"/>
      <dgm:spPr/>
      <dgm:t>
        <a:bodyPr/>
        <a:lstStyle/>
        <a:p>
          <a:endParaRPr lang="en-US"/>
        </a:p>
      </dgm:t>
    </dgm:pt>
    <dgm:pt modelId="{2F0D34C2-0D8E-2245-B045-FEA04DFFE04A}" type="pres">
      <dgm:prSet presAssocID="{438F24AB-68FB-3349-8081-982D94ADF274}" presName="sibTrans" presStyleLbl="sibTrans1D1" presStyleIdx="2" presStyleCnt="13"/>
      <dgm:spPr/>
      <dgm:t>
        <a:bodyPr/>
        <a:lstStyle/>
        <a:p>
          <a:endParaRPr lang="en-US"/>
        </a:p>
      </dgm:t>
    </dgm:pt>
    <dgm:pt modelId="{DBFC1406-9097-F342-8CE3-87575D1805AE}" type="pres">
      <dgm:prSet presAssocID="{ABF774CD-1FE8-0C48-9BD7-4D8EF2D6535F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AE078-49C0-524B-8287-8C8F6161E3F8}" type="pres">
      <dgm:prSet presAssocID="{ABF774CD-1FE8-0C48-9BD7-4D8EF2D6535F}" presName="spNode" presStyleCnt="0"/>
      <dgm:spPr/>
      <dgm:t>
        <a:bodyPr/>
        <a:lstStyle/>
        <a:p>
          <a:endParaRPr lang="en-US"/>
        </a:p>
      </dgm:t>
    </dgm:pt>
    <dgm:pt modelId="{2F2CF89C-720E-7842-911A-7731E56FE243}" type="pres">
      <dgm:prSet presAssocID="{A351ABA5-B7A9-3548-9DB1-3171C33FD85B}" presName="sibTrans" presStyleLbl="sibTrans1D1" presStyleIdx="3" presStyleCnt="13"/>
      <dgm:spPr/>
      <dgm:t>
        <a:bodyPr/>
        <a:lstStyle/>
        <a:p>
          <a:endParaRPr lang="en-US"/>
        </a:p>
      </dgm:t>
    </dgm:pt>
    <dgm:pt modelId="{0FCE1246-A1E6-7A46-9C3C-E372421123EC}" type="pres">
      <dgm:prSet presAssocID="{4CCB8D1E-54EF-3946-9C00-D09913FD2954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9974F-1E43-6E4B-B9B3-402F1484C3B2}" type="pres">
      <dgm:prSet presAssocID="{4CCB8D1E-54EF-3946-9C00-D09913FD2954}" presName="spNode" presStyleCnt="0"/>
      <dgm:spPr/>
      <dgm:t>
        <a:bodyPr/>
        <a:lstStyle/>
        <a:p>
          <a:endParaRPr lang="en-US"/>
        </a:p>
      </dgm:t>
    </dgm:pt>
    <dgm:pt modelId="{43F06EEC-EC2F-6A42-BC8C-A1234CE53CD1}" type="pres">
      <dgm:prSet presAssocID="{9BFA4CC0-AD5D-8C42-BC55-64FFBC0E7939}" presName="sibTrans" presStyleLbl="sibTrans1D1" presStyleIdx="4" presStyleCnt="13"/>
      <dgm:spPr/>
      <dgm:t>
        <a:bodyPr/>
        <a:lstStyle/>
        <a:p>
          <a:endParaRPr lang="en-US"/>
        </a:p>
      </dgm:t>
    </dgm:pt>
    <dgm:pt modelId="{446B30CE-83E8-554A-817B-4710C70205BF}" type="pres">
      <dgm:prSet presAssocID="{0196268E-B028-184D-B134-B020975D928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6E828-6188-C040-A758-B6014F40C45A}" type="pres">
      <dgm:prSet presAssocID="{0196268E-B028-184D-B134-B020975D928F}" presName="spNode" presStyleCnt="0"/>
      <dgm:spPr/>
      <dgm:t>
        <a:bodyPr/>
        <a:lstStyle/>
        <a:p>
          <a:endParaRPr lang="en-US"/>
        </a:p>
      </dgm:t>
    </dgm:pt>
    <dgm:pt modelId="{10DEC808-43C9-BA43-8DA6-A2146F42F90B}" type="pres">
      <dgm:prSet presAssocID="{BD384901-59A4-DC40-85AD-ABBAE4F72622}" presName="sibTrans" presStyleLbl="sibTrans1D1" presStyleIdx="5" presStyleCnt="13"/>
      <dgm:spPr/>
      <dgm:t>
        <a:bodyPr/>
        <a:lstStyle/>
        <a:p>
          <a:endParaRPr lang="en-US"/>
        </a:p>
      </dgm:t>
    </dgm:pt>
    <dgm:pt modelId="{D750626C-0CA9-6C40-A491-41B4979EE4E7}" type="pres">
      <dgm:prSet presAssocID="{E62879A0-D8CF-F141-8579-DCF927514C6E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0BB1-E848-284C-8A37-2A89F737E762}" type="pres">
      <dgm:prSet presAssocID="{E62879A0-D8CF-F141-8579-DCF927514C6E}" presName="spNode" presStyleCnt="0"/>
      <dgm:spPr/>
      <dgm:t>
        <a:bodyPr/>
        <a:lstStyle/>
        <a:p>
          <a:endParaRPr lang="en-US"/>
        </a:p>
      </dgm:t>
    </dgm:pt>
    <dgm:pt modelId="{A67F561B-FD74-594A-96A1-0FC178F2AB56}" type="pres">
      <dgm:prSet presAssocID="{81CE9715-0813-1040-9215-9F2AEA5180CE}" presName="sibTrans" presStyleLbl="sibTrans1D1" presStyleIdx="6" presStyleCnt="13"/>
      <dgm:spPr/>
      <dgm:t>
        <a:bodyPr/>
        <a:lstStyle/>
        <a:p>
          <a:endParaRPr lang="en-US"/>
        </a:p>
      </dgm:t>
    </dgm:pt>
    <dgm:pt modelId="{E9E45C7D-477E-D346-8AF1-F43DCD0D5F82}" type="pres">
      <dgm:prSet presAssocID="{C4613E98-9D0E-3F42-B13E-C24E628B9116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02D6A-9DE4-8248-AD05-D66BE6ED3CE4}" type="pres">
      <dgm:prSet presAssocID="{C4613E98-9D0E-3F42-B13E-C24E628B9116}" presName="spNode" presStyleCnt="0"/>
      <dgm:spPr/>
      <dgm:t>
        <a:bodyPr/>
        <a:lstStyle/>
        <a:p>
          <a:endParaRPr lang="en-US"/>
        </a:p>
      </dgm:t>
    </dgm:pt>
    <dgm:pt modelId="{DE3EDF6C-39B6-2F4C-A434-3BFFFAAE3C61}" type="pres">
      <dgm:prSet presAssocID="{8C12DCBB-FA72-FC49-B9E1-36A5D9F7ABB5}" presName="sibTrans" presStyleLbl="sibTrans1D1" presStyleIdx="7" presStyleCnt="13"/>
      <dgm:spPr/>
      <dgm:t>
        <a:bodyPr/>
        <a:lstStyle/>
        <a:p>
          <a:endParaRPr lang="en-US"/>
        </a:p>
      </dgm:t>
    </dgm:pt>
    <dgm:pt modelId="{6B6F0EA1-FDEF-6444-9987-5EF61D4EDD6B}" type="pres">
      <dgm:prSet presAssocID="{DB715459-7815-D446-BEAA-5B5F25A3EF68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AC58B-96B5-7E4F-96ED-6E67066A4756}" type="pres">
      <dgm:prSet presAssocID="{DB715459-7815-D446-BEAA-5B5F25A3EF68}" presName="spNode" presStyleCnt="0"/>
      <dgm:spPr/>
      <dgm:t>
        <a:bodyPr/>
        <a:lstStyle/>
        <a:p>
          <a:endParaRPr lang="en-US"/>
        </a:p>
      </dgm:t>
    </dgm:pt>
    <dgm:pt modelId="{9280339B-3E96-7F41-87F7-3ECA9F56F360}" type="pres">
      <dgm:prSet presAssocID="{4FC654D8-B7D9-8344-B243-EF71C8A8B678}" presName="sibTrans" presStyleLbl="sibTrans1D1" presStyleIdx="8" presStyleCnt="13"/>
      <dgm:spPr/>
      <dgm:t>
        <a:bodyPr/>
        <a:lstStyle/>
        <a:p>
          <a:endParaRPr lang="en-US"/>
        </a:p>
      </dgm:t>
    </dgm:pt>
    <dgm:pt modelId="{B9C82A57-D50A-B54E-9273-74B12287A074}" type="pres">
      <dgm:prSet presAssocID="{F664D71B-7990-3C45-A017-CC585EFC3003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A51CB-F38B-6A4A-8F54-580E130127B2}" type="pres">
      <dgm:prSet presAssocID="{F664D71B-7990-3C45-A017-CC585EFC3003}" presName="spNode" presStyleCnt="0"/>
      <dgm:spPr/>
      <dgm:t>
        <a:bodyPr/>
        <a:lstStyle/>
        <a:p>
          <a:endParaRPr lang="en-US"/>
        </a:p>
      </dgm:t>
    </dgm:pt>
    <dgm:pt modelId="{BD76150A-30BE-0541-B9EC-3F477D9A2F61}" type="pres">
      <dgm:prSet presAssocID="{C9DD7D69-BB7A-C148-9F4D-00D16B78F311}" presName="sibTrans" presStyleLbl="sibTrans1D1" presStyleIdx="9" presStyleCnt="13"/>
      <dgm:spPr/>
      <dgm:t>
        <a:bodyPr/>
        <a:lstStyle/>
        <a:p>
          <a:endParaRPr lang="en-US"/>
        </a:p>
      </dgm:t>
    </dgm:pt>
    <dgm:pt modelId="{78FB6932-FCF4-9E46-A969-A6E51B9C979A}" type="pres">
      <dgm:prSet presAssocID="{DAF82741-90AF-9C48-9223-94737E43EF2B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CF974-2EBE-5B40-AF20-D170964BD143}" type="pres">
      <dgm:prSet presAssocID="{DAF82741-90AF-9C48-9223-94737E43EF2B}" presName="spNode" presStyleCnt="0"/>
      <dgm:spPr/>
      <dgm:t>
        <a:bodyPr/>
        <a:lstStyle/>
        <a:p>
          <a:endParaRPr lang="en-US"/>
        </a:p>
      </dgm:t>
    </dgm:pt>
    <dgm:pt modelId="{C16A0CDD-1BCD-C546-A237-ABDE00CC0776}" type="pres">
      <dgm:prSet presAssocID="{1A5A9F0C-B358-D34F-AA3A-FA6C4921BADE}" presName="sibTrans" presStyleLbl="sibTrans1D1" presStyleIdx="10" presStyleCnt="13"/>
      <dgm:spPr/>
      <dgm:t>
        <a:bodyPr/>
        <a:lstStyle/>
        <a:p>
          <a:endParaRPr lang="en-US"/>
        </a:p>
      </dgm:t>
    </dgm:pt>
    <dgm:pt modelId="{B6059DDB-72D8-A945-B00B-DD20BC130FF7}" type="pres">
      <dgm:prSet presAssocID="{B3CF2450-41D3-E345-BEAB-C360B51F4B4D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B11A0-9423-BD4C-A346-30A4384AFDED}" type="pres">
      <dgm:prSet presAssocID="{B3CF2450-41D3-E345-BEAB-C360B51F4B4D}" presName="spNode" presStyleCnt="0"/>
      <dgm:spPr/>
      <dgm:t>
        <a:bodyPr/>
        <a:lstStyle/>
        <a:p>
          <a:endParaRPr lang="en-US"/>
        </a:p>
      </dgm:t>
    </dgm:pt>
    <dgm:pt modelId="{A413B809-54A0-3A4E-8148-7FF4D0AD6A5C}" type="pres">
      <dgm:prSet presAssocID="{7619BCA9-FD94-A348-ADEB-404084791A4B}" presName="sibTrans" presStyleLbl="sibTrans1D1" presStyleIdx="11" presStyleCnt="13"/>
      <dgm:spPr/>
      <dgm:t>
        <a:bodyPr/>
        <a:lstStyle/>
        <a:p>
          <a:endParaRPr lang="en-US"/>
        </a:p>
      </dgm:t>
    </dgm:pt>
    <dgm:pt modelId="{6393E7E6-8620-1C4E-9A64-9C8C6D536661}" type="pres">
      <dgm:prSet presAssocID="{C8BE7437-96FB-C34F-958A-DDDDE7E48214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FD7F4-1CA1-264B-BE6E-487309D0AA81}" type="pres">
      <dgm:prSet presAssocID="{C8BE7437-96FB-C34F-958A-DDDDE7E48214}" presName="spNode" presStyleCnt="0"/>
      <dgm:spPr/>
      <dgm:t>
        <a:bodyPr/>
        <a:lstStyle/>
        <a:p>
          <a:endParaRPr lang="en-US"/>
        </a:p>
      </dgm:t>
    </dgm:pt>
    <dgm:pt modelId="{954FE171-E2B4-C44F-8625-42DCEB349373}" type="pres">
      <dgm:prSet presAssocID="{7F811653-B178-3342-9BE0-B7B741D60304}" presName="sibTrans" presStyleLbl="sibTrans1D1" presStyleIdx="12" presStyleCnt="13"/>
      <dgm:spPr/>
      <dgm:t>
        <a:bodyPr/>
        <a:lstStyle/>
        <a:p>
          <a:endParaRPr lang="en-US"/>
        </a:p>
      </dgm:t>
    </dgm:pt>
  </dgm:ptLst>
  <dgm:cxnLst>
    <dgm:cxn modelId="{A728E8C5-D71E-C541-AA74-F7BB96A5B227}" srcId="{FF4B259B-138C-134C-9C08-9B82A330D4DC}" destId="{4CCB8D1E-54EF-3946-9C00-D09913FD2954}" srcOrd="4" destOrd="0" parTransId="{5CB41490-5649-4E4A-AD93-93ED9E8A4685}" sibTransId="{9BFA4CC0-AD5D-8C42-BC55-64FFBC0E7939}"/>
    <dgm:cxn modelId="{47DCFFC4-CB4C-E34D-910B-67E8E074BEEC}" type="presOf" srcId="{7F15F709-3089-A945-84B1-8585447F640F}" destId="{9AE371E7-B427-554D-ABF1-6BD68FD21676}" srcOrd="0" destOrd="0" presId="urn:microsoft.com/office/officeart/2005/8/layout/cycle6"/>
    <dgm:cxn modelId="{2F273AD7-93A5-4D4A-9ABF-212EEE37F87C}" type="presOf" srcId="{438F24AB-68FB-3349-8081-982D94ADF274}" destId="{2F0D34C2-0D8E-2245-B045-FEA04DFFE04A}" srcOrd="0" destOrd="0" presId="urn:microsoft.com/office/officeart/2005/8/layout/cycle6"/>
    <dgm:cxn modelId="{21FC0EA3-F4FF-DF4F-BD55-2B28018E067E}" srcId="{FF4B259B-138C-134C-9C08-9B82A330D4DC}" destId="{E62879A0-D8CF-F141-8579-DCF927514C6E}" srcOrd="6" destOrd="0" parTransId="{CB515608-7DFF-C845-8E96-2D647664419C}" sibTransId="{81CE9715-0813-1040-9215-9F2AEA5180CE}"/>
    <dgm:cxn modelId="{577AFC0A-8515-244C-A74D-39BDCA62D3EE}" srcId="{FF4B259B-138C-134C-9C08-9B82A330D4DC}" destId="{0196268E-B028-184D-B134-B020975D928F}" srcOrd="5" destOrd="0" parTransId="{8F020F0B-A4CD-B94E-B569-E5EE927387BB}" sibTransId="{BD384901-59A4-DC40-85AD-ABBAE4F72622}"/>
    <dgm:cxn modelId="{9DCD3437-6292-6349-A884-B085A667E10D}" type="presOf" srcId="{9BD4ACD1-FAFE-7C40-96AD-A92C2E5CA4FA}" destId="{2E76D854-8A36-D048-88ED-4A1B44A2EA50}" srcOrd="0" destOrd="0" presId="urn:microsoft.com/office/officeart/2005/8/layout/cycle6"/>
    <dgm:cxn modelId="{BD0837D0-4289-664A-B03C-4FC9FAAB6EEF}" srcId="{FF4B259B-138C-134C-9C08-9B82A330D4DC}" destId="{C8BE7437-96FB-C34F-958A-DDDDE7E48214}" srcOrd="12" destOrd="0" parTransId="{F4A358F5-205D-0140-BE5E-E0E83CF54BEE}" sibTransId="{7F811653-B178-3342-9BE0-B7B741D60304}"/>
    <dgm:cxn modelId="{200FA138-B87B-234B-9C76-4DB01C9C0643}" type="presOf" srcId="{4CCB8D1E-54EF-3946-9C00-D09913FD2954}" destId="{0FCE1246-A1E6-7A46-9C3C-E372421123EC}" srcOrd="0" destOrd="0" presId="urn:microsoft.com/office/officeart/2005/8/layout/cycle6"/>
    <dgm:cxn modelId="{7D52EF78-233A-0E43-8389-E81415A2CF23}" srcId="{FF4B259B-138C-134C-9C08-9B82A330D4DC}" destId="{DAF82741-90AF-9C48-9223-94737E43EF2B}" srcOrd="10" destOrd="0" parTransId="{54E94CE9-23B2-CC49-8C29-E57A4807FDF3}" sibTransId="{1A5A9F0C-B358-D34F-AA3A-FA6C4921BADE}"/>
    <dgm:cxn modelId="{C7EFF002-BF5D-3349-8256-30C603BF8A17}" type="presOf" srcId="{DAF82741-90AF-9C48-9223-94737E43EF2B}" destId="{78FB6932-FCF4-9E46-A969-A6E51B9C979A}" srcOrd="0" destOrd="0" presId="urn:microsoft.com/office/officeart/2005/8/layout/cycle6"/>
    <dgm:cxn modelId="{F459FAA3-5E99-AB4B-925C-B60981B971AC}" type="presOf" srcId="{1A5A9F0C-B358-D34F-AA3A-FA6C4921BADE}" destId="{C16A0CDD-1BCD-C546-A237-ABDE00CC0776}" srcOrd="0" destOrd="0" presId="urn:microsoft.com/office/officeart/2005/8/layout/cycle6"/>
    <dgm:cxn modelId="{87CA3AC3-FB8E-7E4E-8818-85A853D41714}" srcId="{FF4B259B-138C-134C-9C08-9B82A330D4DC}" destId="{85DA73B5-2C6C-FA4E-9B8E-27ABFFFE924C}" srcOrd="1" destOrd="0" parTransId="{C5C93915-0B9A-7545-8F1C-F81E9E3AD722}" sibTransId="{9BD4ACD1-FAFE-7C40-96AD-A92C2E5CA4FA}"/>
    <dgm:cxn modelId="{49211F73-EFCA-7E40-954A-0EA0BFE51B26}" srcId="{FF4B259B-138C-134C-9C08-9B82A330D4DC}" destId="{B3CF2450-41D3-E345-BEAB-C360B51F4B4D}" srcOrd="11" destOrd="0" parTransId="{108666FD-5783-004F-B369-C492F36410DD}" sibTransId="{7619BCA9-FD94-A348-ADEB-404084791A4B}"/>
    <dgm:cxn modelId="{AFBAEBB8-DBED-1242-B3AB-22BB943DFAD7}" type="presOf" srcId="{7F811653-B178-3342-9BE0-B7B741D60304}" destId="{954FE171-E2B4-C44F-8625-42DCEB349373}" srcOrd="0" destOrd="0" presId="urn:microsoft.com/office/officeart/2005/8/layout/cycle6"/>
    <dgm:cxn modelId="{87D1B72C-A478-9C43-BF50-58BF8EEA9FEC}" type="presOf" srcId="{7619BCA9-FD94-A348-ADEB-404084791A4B}" destId="{A413B809-54A0-3A4E-8148-7FF4D0AD6A5C}" srcOrd="0" destOrd="0" presId="urn:microsoft.com/office/officeart/2005/8/layout/cycle6"/>
    <dgm:cxn modelId="{BD6BA7E2-0B98-2C4D-A164-EDDA098C7643}" type="presOf" srcId="{C8BE7437-96FB-C34F-958A-DDDDE7E48214}" destId="{6393E7E6-8620-1C4E-9A64-9C8C6D536661}" srcOrd="0" destOrd="0" presId="urn:microsoft.com/office/officeart/2005/8/layout/cycle6"/>
    <dgm:cxn modelId="{8A6E968C-7BB7-6644-8745-2A073BE5E15E}" type="presOf" srcId="{F664D71B-7990-3C45-A017-CC585EFC3003}" destId="{B9C82A57-D50A-B54E-9273-74B12287A074}" srcOrd="0" destOrd="0" presId="urn:microsoft.com/office/officeart/2005/8/layout/cycle6"/>
    <dgm:cxn modelId="{8A6C8E9D-FD7D-ED4B-B65C-B6B38748182E}" srcId="{FF4B259B-138C-134C-9C08-9B82A330D4DC}" destId="{ABF774CD-1FE8-0C48-9BD7-4D8EF2D6535F}" srcOrd="3" destOrd="0" parTransId="{4D143852-58DE-3F42-9051-2AFEF8CF65A1}" sibTransId="{A351ABA5-B7A9-3548-9DB1-3171C33FD85B}"/>
    <dgm:cxn modelId="{8541FFDD-335C-5D4D-91F4-D6D11BC0ACA2}" srcId="{FF4B259B-138C-134C-9C08-9B82A330D4DC}" destId="{F664D71B-7990-3C45-A017-CC585EFC3003}" srcOrd="9" destOrd="0" parTransId="{6A558725-8881-B34F-A915-7A4AD90CC2C6}" sibTransId="{C9DD7D69-BB7A-C148-9F4D-00D16B78F311}"/>
    <dgm:cxn modelId="{40D343F9-E9F9-5D40-94EB-0234A91BCD14}" type="presOf" srcId="{BD384901-59A4-DC40-85AD-ABBAE4F72622}" destId="{10DEC808-43C9-BA43-8DA6-A2146F42F90B}" srcOrd="0" destOrd="0" presId="urn:microsoft.com/office/officeart/2005/8/layout/cycle6"/>
    <dgm:cxn modelId="{0BDD235B-0CE9-8741-8307-E955E5D0290A}" type="presOf" srcId="{85DA73B5-2C6C-FA4E-9B8E-27ABFFFE924C}" destId="{61945AE6-E461-F843-B09F-702B783E7179}" srcOrd="0" destOrd="0" presId="urn:microsoft.com/office/officeart/2005/8/layout/cycle6"/>
    <dgm:cxn modelId="{B474989E-4F49-1643-BD3E-199359BAD01F}" type="presOf" srcId="{9D7A292F-9428-CD4F-B204-45A9AD0F680D}" destId="{AE5B4587-A3FF-D54A-8D78-C52C18D8734C}" srcOrd="0" destOrd="0" presId="urn:microsoft.com/office/officeart/2005/8/layout/cycle6"/>
    <dgm:cxn modelId="{B543C300-3DD0-374E-B480-0133A85BFB0C}" srcId="{FF4B259B-138C-134C-9C08-9B82A330D4DC}" destId="{C4613E98-9D0E-3F42-B13E-C24E628B9116}" srcOrd="7" destOrd="0" parTransId="{8F3E9EB1-18EC-9A4B-8CC2-14E25C9AC741}" sibTransId="{8C12DCBB-FA72-FC49-B9E1-36A5D9F7ABB5}"/>
    <dgm:cxn modelId="{7EE839AC-3669-934E-B9E4-85ACCDD56D48}" type="presOf" srcId="{9BFA4CC0-AD5D-8C42-BC55-64FFBC0E7939}" destId="{43F06EEC-EC2F-6A42-BC8C-A1234CE53CD1}" srcOrd="0" destOrd="0" presId="urn:microsoft.com/office/officeart/2005/8/layout/cycle6"/>
    <dgm:cxn modelId="{E6EC0956-44E8-754B-B767-B1389DB09080}" type="presOf" srcId="{0196268E-B028-184D-B134-B020975D928F}" destId="{446B30CE-83E8-554A-817B-4710C70205BF}" srcOrd="0" destOrd="0" presId="urn:microsoft.com/office/officeart/2005/8/layout/cycle6"/>
    <dgm:cxn modelId="{3BC3E2CB-6716-F647-9964-D75ADED5DDC9}" type="presOf" srcId="{81CE9715-0813-1040-9215-9F2AEA5180CE}" destId="{A67F561B-FD74-594A-96A1-0FC178F2AB56}" srcOrd="0" destOrd="0" presId="urn:microsoft.com/office/officeart/2005/8/layout/cycle6"/>
    <dgm:cxn modelId="{55B52446-D97E-CC4D-B734-8C87AE104CB6}" type="presOf" srcId="{B3CF2450-41D3-E345-BEAB-C360B51F4B4D}" destId="{B6059DDB-72D8-A945-B00B-DD20BC130FF7}" srcOrd="0" destOrd="0" presId="urn:microsoft.com/office/officeart/2005/8/layout/cycle6"/>
    <dgm:cxn modelId="{0A223AF7-5C1F-6E42-AB69-44BD01C59EF8}" type="presOf" srcId="{A351ABA5-B7A9-3548-9DB1-3171C33FD85B}" destId="{2F2CF89C-720E-7842-911A-7731E56FE243}" srcOrd="0" destOrd="0" presId="urn:microsoft.com/office/officeart/2005/8/layout/cycle6"/>
    <dgm:cxn modelId="{0F11BBCA-3254-5C4A-9260-46FD3C5A09C7}" type="presOf" srcId="{C9DD7D69-BB7A-C148-9F4D-00D16B78F311}" destId="{BD76150A-30BE-0541-B9EC-3F477D9A2F61}" srcOrd="0" destOrd="0" presId="urn:microsoft.com/office/officeart/2005/8/layout/cycle6"/>
    <dgm:cxn modelId="{380ED877-1318-174C-A6CE-20F9CFCE2E75}" type="presOf" srcId="{C4613E98-9D0E-3F42-B13E-C24E628B9116}" destId="{E9E45C7D-477E-D346-8AF1-F43DCD0D5F82}" srcOrd="0" destOrd="0" presId="urn:microsoft.com/office/officeart/2005/8/layout/cycle6"/>
    <dgm:cxn modelId="{3ED4FF10-01AA-0A44-9E9B-A5F29C75237A}" srcId="{FF4B259B-138C-134C-9C08-9B82A330D4DC}" destId="{A365882D-FF3C-A443-BCC4-9A415CC082BA}" srcOrd="0" destOrd="0" parTransId="{36D78B08-68A0-FD4C-B1EC-198123230B34}" sibTransId="{9D7A292F-9428-CD4F-B204-45A9AD0F680D}"/>
    <dgm:cxn modelId="{1492137B-769C-DA4E-8E02-38749FC5022B}" type="presOf" srcId="{4FC654D8-B7D9-8344-B243-EF71C8A8B678}" destId="{9280339B-3E96-7F41-87F7-3ECA9F56F360}" srcOrd="0" destOrd="0" presId="urn:microsoft.com/office/officeart/2005/8/layout/cycle6"/>
    <dgm:cxn modelId="{A224D78C-23C9-3A43-B3DE-412D1424FF02}" type="presOf" srcId="{FF4B259B-138C-134C-9C08-9B82A330D4DC}" destId="{64E7FAA9-B141-5B46-B510-225B4527277C}" srcOrd="0" destOrd="0" presId="urn:microsoft.com/office/officeart/2005/8/layout/cycle6"/>
    <dgm:cxn modelId="{004247CB-1A15-1046-8279-B9ED1344B9B9}" srcId="{FF4B259B-138C-134C-9C08-9B82A330D4DC}" destId="{7F15F709-3089-A945-84B1-8585447F640F}" srcOrd="2" destOrd="0" parTransId="{BBDD627A-CA8E-5147-A8CC-2F6AD1A2E001}" sibTransId="{438F24AB-68FB-3349-8081-982D94ADF274}"/>
    <dgm:cxn modelId="{D02423E2-B523-A049-B514-C63F2F913DCA}" type="presOf" srcId="{DB715459-7815-D446-BEAA-5B5F25A3EF68}" destId="{6B6F0EA1-FDEF-6444-9987-5EF61D4EDD6B}" srcOrd="0" destOrd="0" presId="urn:microsoft.com/office/officeart/2005/8/layout/cycle6"/>
    <dgm:cxn modelId="{2C76B7AD-BB7F-D841-8B43-DA2102A4A284}" srcId="{FF4B259B-138C-134C-9C08-9B82A330D4DC}" destId="{DB715459-7815-D446-BEAA-5B5F25A3EF68}" srcOrd="8" destOrd="0" parTransId="{274C506C-C999-254C-8330-750F62F7AB42}" sibTransId="{4FC654D8-B7D9-8344-B243-EF71C8A8B678}"/>
    <dgm:cxn modelId="{20707A2E-72B7-434D-B4FC-D51DA3F25454}" type="presOf" srcId="{ABF774CD-1FE8-0C48-9BD7-4D8EF2D6535F}" destId="{DBFC1406-9097-F342-8CE3-87575D1805AE}" srcOrd="0" destOrd="0" presId="urn:microsoft.com/office/officeart/2005/8/layout/cycle6"/>
    <dgm:cxn modelId="{C79EAED7-F14D-4F46-86C8-554C87892B69}" type="presOf" srcId="{E62879A0-D8CF-F141-8579-DCF927514C6E}" destId="{D750626C-0CA9-6C40-A491-41B4979EE4E7}" srcOrd="0" destOrd="0" presId="urn:microsoft.com/office/officeart/2005/8/layout/cycle6"/>
    <dgm:cxn modelId="{B9803DB8-4506-DA48-A9DC-9351E9E2192F}" type="presOf" srcId="{A365882D-FF3C-A443-BCC4-9A415CC082BA}" destId="{A70CA3BE-F5D5-D349-889C-58BA8251A4D4}" srcOrd="0" destOrd="0" presId="urn:microsoft.com/office/officeart/2005/8/layout/cycle6"/>
    <dgm:cxn modelId="{ADCEE8AE-9851-7448-BC2E-8471E7D2BE2F}" type="presOf" srcId="{8C12DCBB-FA72-FC49-B9E1-36A5D9F7ABB5}" destId="{DE3EDF6C-39B6-2F4C-A434-3BFFFAAE3C61}" srcOrd="0" destOrd="0" presId="urn:microsoft.com/office/officeart/2005/8/layout/cycle6"/>
    <dgm:cxn modelId="{06FE2993-EEDB-D74F-B460-8A781135E28C}" type="presParOf" srcId="{64E7FAA9-B141-5B46-B510-225B4527277C}" destId="{A70CA3BE-F5D5-D349-889C-58BA8251A4D4}" srcOrd="0" destOrd="0" presId="urn:microsoft.com/office/officeart/2005/8/layout/cycle6"/>
    <dgm:cxn modelId="{5FC79D6B-B2D3-5B4E-806B-D9B528D5B106}" type="presParOf" srcId="{64E7FAA9-B141-5B46-B510-225B4527277C}" destId="{066C5D5B-D1BA-4D4A-AC1C-65F95AEEF4D9}" srcOrd="1" destOrd="0" presId="urn:microsoft.com/office/officeart/2005/8/layout/cycle6"/>
    <dgm:cxn modelId="{ED6BAFA0-F811-9F4F-93C2-BC7F0D5B5198}" type="presParOf" srcId="{64E7FAA9-B141-5B46-B510-225B4527277C}" destId="{AE5B4587-A3FF-D54A-8D78-C52C18D8734C}" srcOrd="2" destOrd="0" presId="urn:microsoft.com/office/officeart/2005/8/layout/cycle6"/>
    <dgm:cxn modelId="{01A4BB01-D97A-794D-AB78-E8FC016B21DC}" type="presParOf" srcId="{64E7FAA9-B141-5B46-B510-225B4527277C}" destId="{61945AE6-E461-F843-B09F-702B783E7179}" srcOrd="3" destOrd="0" presId="urn:microsoft.com/office/officeart/2005/8/layout/cycle6"/>
    <dgm:cxn modelId="{D13D2F62-5FEE-A644-9363-914B7AB75AC2}" type="presParOf" srcId="{64E7FAA9-B141-5B46-B510-225B4527277C}" destId="{284A917B-F6F7-764F-B0F9-553B0CC03739}" srcOrd="4" destOrd="0" presId="urn:microsoft.com/office/officeart/2005/8/layout/cycle6"/>
    <dgm:cxn modelId="{9124CC0A-B593-6C45-BCE9-39433C3B8C04}" type="presParOf" srcId="{64E7FAA9-B141-5B46-B510-225B4527277C}" destId="{2E76D854-8A36-D048-88ED-4A1B44A2EA50}" srcOrd="5" destOrd="0" presId="urn:microsoft.com/office/officeart/2005/8/layout/cycle6"/>
    <dgm:cxn modelId="{FDE8CC1D-12CE-784D-BE9F-660842DDBEC3}" type="presParOf" srcId="{64E7FAA9-B141-5B46-B510-225B4527277C}" destId="{9AE371E7-B427-554D-ABF1-6BD68FD21676}" srcOrd="6" destOrd="0" presId="urn:microsoft.com/office/officeart/2005/8/layout/cycle6"/>
    <dgm:cxn modelId="{B625A522-02FB-9744-BC98-923B9993A2D6}" type="presParOf" srcId="{64E7FAA9-B141-5B46-B510-225B4527277C}" destId="{A9F75D53-44B3-FC42-94D1-EC3C9F42B115}" srcOrd="7" destOrd="0" presId="urn:microsoft.com/office/officeart/2005/8/layout/cycle6"/>
    <dgm:cxn modelId="{16BA97AD-DB9D-FD4F-B985-BD55A8CE78F1}" type="presParOf" srcId="{64E7FAA9-B141-5B46-B510-225B4527277C}" destId="{2F0D34C2-0D8E-2245-B045-FEA04DFFE04A}" srcOrd="8" destOrd="0" presId="urn:microsoft.com/office/officeart/2005/8/layout/cycle6"/>
    <dgm:cxn modelId="{3F0EA032-90A9-8842-B1B2-9AE29EB469D7}" type="presParOf" srcId="{64E7FAA9-B141-5B46-B510-225B4527277C}" destId="{DBFC1406-9097-F342-8CE3-87575D1805AE}" srcOrd="9" destOrd="0" presId="urn:microsoft.com/office/officeart/2005/8/layout/cycle6"/>
    <dgm:cxn modelId="{2C3BB08E-284E-144F-9630-3148EB53F6F1}" type="presParOf" srcId="{64E7FAA9-B141-5B46-B510-225B4527277C}" destId="{1CEAE078-49C0-524B-8287-8C8F6161E3F8}" srcOrd="10" destOrd="0" presId="urn:microsoft.com/office/officeart/2005/8/layout/cycle6"/>
    <dgm:cxn modelId="{CCEA64BD-028A-554D-993B-23B37A0EF412}" type="presParOf" srcId="{64E7FAA9-B141-5B46-B510-225B4527277C}" destId="{2F2CF89C-720E-7842-911A-7731E56FE243}" srcOrd="11" destOrd="0" presId="urn:microsoft.com/office/officeart/2005/8/layout/cycle6"/>
    <dgm:cxn modelId="{DFA5B5B5-6A83-4A47-B1CC-517DBDA5F5C5}" type="presParOf" srcId="{64E7FAA9-B141-5B46-B510-225B4527277C}" destId="{0FCE1246-A1E6-7A46-9C3C-E372421123EC}" srcOrd="12" destOrd="0" presId="urn:microsoft.com/office/officeart/2005/8/layout/cycle6"/>
    <dgm:cxn modelId="{68D57CDE-DED1-4A44-8B86-2FB92731C6AC}" type="presParOf" srcId="{64E7FAA9-B141-5B46-B510-225B4527277C}" destId="{DA09974F-1E43-6E4B-B9B3-402F1484C3B2}" srcOrd="13" destOrd="0" presId="urn:microsoft.com/office/officeart/2005/8/layout/cycle6"/>
    <dgm:cxn modelId="{A1F32F86-2EE9-1B49-BE06-134A5524AB4D}" type="presParOf" srcId="{64E7FAA9-B141-5B46-B510-225B4527277C}" destId="{43F06EEC-EC2F-6A42-BC8C-A1234CE53CD1}" srcOrd="14" destOrd="0" presId="urn:microsoft.com/office/officeart/2005/8/layout/cycle6"/>
    <dgm:cxn modelId="{13E12992-2CD2-724D-A2E0-B1FBE134250D}" type="presParOf" srcId="{64E7FAA9-B141-5B46-B510-225B4527277C}" destId="{446B30CE-83E8-554A-817B-4710C70205BF}" srcOrd="15" destOrd="0" presId="urn:microsoft.com/office/officeart/2005/8/layout/cycle6"/>
    <dgm:cxn modelId="{04CD0E92-1DCA-1E44-B38B-006FE8A16BEC}" type="presParOf" srcId="{64E7FAA9-B141-5B46-B510-225B4527277C}" destId="{ED56E828-6188-C040-A758-B6014F40C45A}" srcOrd="16" destOrd="0" presId="urn:microsoft.com/office/officeart/2005/8/layout/cycle6"/>
    <dgm:cxn modelId="{AA991895-9F0F-FE4A-B4DE-8A8C141FE47E}" type="presParOf" srcId="{64E7FAA9-B141-5B46-B510-225B4527277C}" destId="{10DEC808-43C9-BA43-8DA6-A2146F42F90B}" srcOrd="17" destOrd="0" presId="urn:microsoft.com/office/officeart/2005/8/layout/cycle6"/>
    <dgm:cxn modelId="{701DEABA-946F-534F-8FAF-FEFAA2D724F6}" type="presParOf" srcId="{64E7FAA9-B141-5B46-B510-225B4527277C}" destId="{D750626C-0CA9-6C40-A491-41B4979EE4E7}" srcOrd="18" destOrd="0" presId="urn:microsoft.com/office/officeart/2005/8/layout/cycle6"/>
    <dgm:cxn modelId="{A424E680-8580-434A-A16F-6607B568E7C8}" type="presParOf" srcId="{64E7FAA9-B141-5B46-B510-225B4527277C}" destId="{41260BB1-E848-284C-8A37-2A89F737E762}" srcOrd="19" destOrd="0" presId="urn:microsoft.com/office/officeart/2005/8/layout/cycle6"/>
    <dgm:cxn modelId="{3BB96B2D-B7EC-A544-8AF4-485FD48C8DBF}" type="presParOf" srcId="{64E7FAA9-B141-5B46-B510-225B4527277C}" destId="{A67F561B-FD74-594A-96A1-0FC178F2AB56}" srcOrd="20" destOrd="0" presId="urn:microsoft.com/office/officeart/2005/8/layout/cycle6"/>
    <dgm:cxn modelId="{313819EF-387B-6A45-8206-DA7F6E52EA38}" type="presParOf" srcId="{64E7FAA9-B141-5B46-B510-225B4527277C}" destId="{E9E45C7D-477E-D346-8AF1-F43DCD0D5F82}" srcOrd="21" destOrd="0" presId="urn:microsoft.com/office/officeart/2005/8/layout/cycle6"/>
    <dgm:cxn modelId="{102CCDFE-D4E7-DB4D-9B8B-D163B2D2877D}" type="presParOf" srcId="{64E7FAA9-B141-5B46-B510-225B4527277C}" destId="{E7002D6A-9DE4-8248-AD05-D66BE6ED3CE4}" srcOrd="22" destOrd="0" presId="urn:microsoft.com/office/officeart/2005/8/layout/cycle6"/>
    <dgm:cxn modelId="{EFB19304-1869-5049-9FD5-E613EAEABA01}" type="presParOf" srcId="{64E7FAA9-B141-5B46-B510-225B4527277C}" destId="{DE3EDF6C-39B6-2F4C-A434-3BFFFAAE3C61}" srcOrd="23" destOrd="0" presId="urn:microsoft.com/office/officeart/2005/8/layout/cycle6"/>
    <dgm:cxn modelId="{A296AF11-4ED1-C149-902F-EDEFEF9F5DF0}" type="presParOf" srcId="{64E7FAA9-B141-5B46-B510-225B4527277C}" destId="{6B6F0EA1-FDEF-6444-9987-5EF61D4EDD6B}" srcOrd="24" destOrd="0" presId="urn:microsoft.com/office/officeart/2005/8/layout/cycle6"/>
    <dgm:cxn modelId="{420526E0-EB7C-DD41-B278-BD9F58CEB202}" type="presParOf" srcId="{64E7FAA9-B141-5B46-B510-225B4527277C}" destId="{B3DAC58B-96B5-7E4F-96ED-6E67066A4756}" srcOrd="25" destOrd="0" presId="urn:microsoft.com/office/officeart/2005/8/layout/cycle6"/>
    <dgm:cxn modelId="{1F987E38-FBBD-6A4B-95AD-94C88F332E3F}" type="presParOf" srcId="{64E7FAA9-B141-5B46-B510-225B4527277C}" destId="{9280339B-3E96-7F41-87F7-3ECA9F56F360}" srcOrd="26" destOrd="0" presId="urn:microsoft.com/office/officeart/2005/8/layout/cycle6"/>
    <dgm:cxn modelId="{9E432FD8-1286-C64B-8F17-638A2E451F8E}" type="presParOf" srcId="{64E7FAA9-B141-5B46-B510-225B4527277C}" destId="{B9C82A57-D50A-B54E-9273-74B12287A074}" srcOrd="27" destOrd="0" presId="urn:microsoft.com/office/officeart/2005/8/layout/cycle6"/>
    <dgm:cxn modelId="{969B6D37-09C3-D34F-AC91-36075325861D}" type="presParOf" srcId="{64E7FAA9-B141-5B46-B510-225B4527277C}" destId="{769A51CB-F38B-6A4A-8F54-580E130127B2}" srcOrd="28" destOrd="0" presId="urn:microsoft.com/office/officeart/2005/8/layout/cycle6"/>
    <dgm:cxn modelId="{F97D8DA3-BB74-324B-ACFE-973490FAB11A}" type="presParOf" srcId="{64E7FAA9-B141-5B46-B510-225B4527277C}" destId="{BD76150A-30BE-0541-B9EC-3F477D9A2F61}" srcOrd="29" destOrd="0" presId="urn:microsoft.com/office/officeart/2005/8/layout/cycle6"/>
    <dgm:cxn modelId="{B72441ED-44B2-DC4C-814D-298BD2C4A448}" type="presParOf" srcId="{64E7FAA9-B141-5B46-B510-225B4527277C}" destId="{78FB6932-FCF4-9E46-A969-A6E51B9C979A}" srcOrd="30" destOrd="0" presId="urn:microsoft.com/office/officeart/2005/8/layout/cycle6"/>
    <dgm:cxn modelId="{EA6801F7-08BC-9745-9CBA-571C2E5C5341}" type="presParOf" srcId="{64E7FAA9-B141-5B46-B510-225B4527277C}" destId="{11BCF974-2EBE-5B40-AF20-D170964BD143}" srcOrd="31" destOrd="0" presId="urn:microsoft.com/office/officeart/2005/8/layout/cycle6"/>
    <dgm:cxn modelId="{C731D76E-E560-8440-B50E-F5726A1AF073}" type="presParOf" srcId="{64E7FAA9-B141-5B46-B510-225B4527277C}" destId="{C16A0CDD-1BCD-C546-A237-ABDE00CC0776}" srcOrd="32" destOrd="0" presId="urn:microsoft.com/office/officeart/2005/8/layout/cycle6"/>
    <dgm:cxn modelId="{8BB8DD42-63C9-AA40-B4DE-3944B52F7C95}" type="presParOf" srcId="{64E7FAA9-B141-5B46-B510-225B4527277C}" destId="{B6059DDB-72D8-A945-B00B-DD20BC130FF7}" srcOrd="33" destOrd="0" presId="urn:microsoft.com/office/officeart/2005/8/layout/cycle6"/>
    <dgm:cxn modelId="{9289FA36-934C-5B48-BAB7-2EDC76368ED4}" type="presParOf" srcId="{64E7FAA9-B141-5B46-B510-225B4527277C}" destId="{9CBB11A0-9423-BD4C-A346-30A4384AFDED}" srcOrd="34" destOrd="0" presId="urn:microsoft.com/office/officeart/2005/8/layout/cycle6"/>
    <dgm:cxn modelId="{79672956-2451-B74D-909B-D8D90D38CAD4}" type="presParOf" srcId="{64E7FAA9-B141-5B46-B510-225B4527277C}" destId="{A413B809-54A0-3A4E-8148-7FF4D0AD6A5C}" srcOrd="35" destOrd="0" presId="urn:microsoft.com/office/officeart/2005/8/layout/cycle6"/>
    <dgm:cxn modelId="{2C8F8EC0-AC4C-2542-B05E-021FD2C2127D}" type="presParOf" srcId="{64E7FAA9-B141-5B46-B510-225B4527277C}" destId="{6393E7E6-8620-1C4E-9A64-9C8C6D536661}" srcOrd="36" destOrd="0" presId="urn:microsoft.com/office/officeart/2005/8/layout/cycle6"/>
    <dgm:cxn modelId="{64B23D06-E1EF-AC46-B23C-762DA1355920}" type="presParOf" srcId="{64E7FAA9-B141-5B46-B510-225B4527277C}" destId="{F30FD7F4-1CA1-264B-BE6E-487309D0AA81}" srcOrd="37" destOrd="0" presId="urn:microsoft.com/office/officeart/2005/8/layout/cycle6"/>
    <dgm:cxn modelId="{CB2B5B06-F024-AD43-9BBC-80DD95D57FBE}" type="presParOf" srcId="{64E7FAA9-B141-5B46-B510-225B4527277C}" destId="{954FE171-E2B4-C44F-8625-42DCEB349373}" srcOrd="3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22BAB-946B-D640-AAD6-F8FF2151F889}" type="doc">
      <dgm:prSet loTypeId="urn:microsoft.com/office/officeart/2005/8/layout/hierarchy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3AEFE-B4C2-E24F-84A1-B14E908ECDB8}">
      <dgm:prSet/>
      <dgm:spPr/>
      <dgm:t>
        <a:bodyPr/>
        <a:lstStyle/>
        <a:p>
          <a:pPr rtl="0"/>
          <a:r>
            <a:rPr lang="en-US" dirty="0" smtClean="0"/>
            <a:t>Potential </a:t>
          </a:r>
          <a:r>
            <a:rPr lang="en-US" dirty="0" err="1" smtClean="0"/>
            <a:t>MekRIN</a:t>
          </a:r>
          <a:r>
            <a:rPr lang="en-US" dirty="0" smtClean="0"/>
            <a:t>?</a:t>
          </a:r>
          <a:endParaRPr lang="en-US" dirty="0"/>
        </a:p>
      </dgm:t>
    </dgm:pt>
    <dgm:pt modelId="{EFEF386A-0F8B-AE49-A4F4-2051751964CA}" type="parTrans" cxnId="{907A75FE-1D00-D04C-B7FA-DD883661AF34}">
      <dgm:prSet/>
      <dgm:spPr/>
      <dgm:t>
        <a:bodyPr/>
        <a:lstStyle/>
        <a:p>
          <a:endParaRPr lang="en-US"/>
        </a:p>
      </dgm:t>
    </dgm:pt>
    <dgm:pt modelId="{A6DF1A31-48C1-1046-9113-2653C165FD8B}" type="sibTrans" cxnId="{907A75FE-1D00-D04C-B7FA-DD883661AF34}">
      <dgm:prSet/>
      <dgm:spPr/>
      <dgm:t>
        <a:bodyPr/>
        <a:lstStyle/>
        <a:p>
          <a:endParaRPr lang="en-US"/>
        </a:p>
      </dgm:t>
    </dgm:pt>
    <dgm:pt modelId="{FC1D872E-9D7A-4B48-BABF-C2BDB76F6D0C}">
      <dgm:prSet/>
      <dgm:spPr/>
      <dgm:t>
        <a:bodyPr/>
        <a:lstStyle/>
        <a:p>
          <a:pPr rtl="0"/>
          <a:r>
            <a:rPr lang="en-US" dirty="0" smtClean="0"/>
            <a:t>Coordinators</a:t>
          </a:r>
          <a:endParaRPr lang="en-US" dirty="0"/>
        </a:p>
      </dgm:t>
    </dgm:pt>
    <dgm:pt modelId="{12B51E7B-5758-1F41-BC6F-C88B748C930D}" type="parTrans" cxnId="{3B41BA02-7AAD-9048-817E-213054FDE702}">
      <dgm:prSet/>
      <dgm:spPr/>
      <dgm:t>
        <a:bodyPr/>
        <a:lstStyle/>
        <a:p>
          <a:endParaRPr lang="en-US"/>
        </a:p>
      </dgm:t>
    </dgm:pt>
    <dgm:pt modelId="{EE8B1B25-49ED-184E-8381-3A6AD9C1F7E1}" type="sibTrans" cxnId="{3B41BA02-7AAD-9048-817E-213054FDE702}">
      <dgm:prSet/>
      <dgm:spPr/>
      <dgm:t>
        <a:bodyPr/>
        <a:lstStyle/>
        <a:p>
          <a:endParaRPr lang="en-US"/>
        </a:p>
      </dgm:t>
    </dgm:pt>
    <dgm:pt modelId="{8F45C6EE-96F6-7146-85EF-B8FAA7BAD1B0}">
      <dgm:prSet/>
      <dgm:spPr/>
      <dgm:t>
        <a:bodyPr/>
        <a:lstStyle/>
        <a:p>
          <a:pPr rtl="0"/>
          <a:r>
            <a:rPr lang="en-US" dirty="0" smtClean="0"/>
            <a:t>IPOs </a:t>
          </a:r>
          <a:endParaRPr lang="en-US" dirty="0"/>
        </a:p>
      </dgm:t>
    </dgm:pt>
    <dgm:pt modelId="{91897077-0BE0-2D47-BABA-A72D39B0734C}" type="parTrans" cxnId="{31913A15-09EC-F14F-910F-1AE60AAA961B}">
      <dgm:prSet/>
      <dgm:spPr/>
      <dgm:t>
        <a:bodyPr/>
        <a:lstStyle/>
        <a:p>
          <a:endParaRPr lang="en-US"/>
        </a:p>
      </dgm:t>
    </dgm:pt>
    <dgm:pt modelId="{809B8EA9-2949-C644-B08A-735E48E17914}" type="sibTrans" cxnId="{31913A15-09EC-F14F-910F-1AE60AAA961B}">
      <dgm:prSet/>
      <dgm:spPr/>
      <dgm:t>
        <a:bodyPr/>
        <a:lstStyle/>
        <a:p>
          <a:endParaRPr lang="en-US"/>
        </a:p>
      </dgm:t>
    </dgm:pt>
    <dgm:pt modelId="{5CD1D611-3699-354E-A852-B72C955284CB}">
      <dgm:prSet custT="1"/>
      <dgm:spPr/>
      <dgm:t>
        <a:bodyPr/>
        <a:lstStyle/>
        <a:p>
          <a:pPr rtl="0"/>
          <a:r>
            <a:rPr lang="en-US" sz="2800" dirty="0" smtClean="0"/>
            <a:t>Regional Nodes</a:t>
          </a:r>
          <a:endParaRPr lang="en-US" sz="2800" dirty="0"/>
        </a:p>
      </dgm:t>
    </dgm:pt>
    <dgm:pt modelId="{DB0D617E-34DA-D64C-BFA7-AF141B89682E}" type="parTrans" cxnId="{D68B1DC4-A60B-0147-A247-F854C0A22DFA}">
      <dgm:prSet/>
      <dgm:spPr/>
      <dgm:t>
        <a:bodyPr/>
        <a:lstStyle/>
        <a:p>
          <a:endParaRPr lang="en-US"/>
        </a:p>
      </dgm:t>
    </dgm:pt>
    <dgm:pt modelId="{B3ABA68E-E3D5-5B41-A016-F1CA65463A11}" type="sibTrans" cxnId="{D68B1DC4-A60B-0147-A247-F854C0A22DFA}">
      <dgm:prSet/>
      <dgm:spPr/>
      <dgm:t>
        <a:bodyPr/>
        <a:lstStyle/>
        <a:p>
          <a:endParaRPr lang="en-US"/>
        </a:p>
      </dgm:t>
    </dgm:pt>
    <dgm:pt modelId="{0331F298-E6A5-2E41-9587-E6A8A8859181}">
      <dgm:prSet custT="1"/>
      <dgm:spPr/>
      <dgm:t>
        <a:bodyPr/>
        <a:lstStyle/>
        <a:p>
          <a:pPr rtl="0"/>
          <a:r>
            <a:rPr lang="en-US" sz="1200" dirty="0" smtClean="0"/>
            <a:t>Thailand</a:t>
          </a:r>
          <a:endParaRPr lang="en-US" sz="1200" dirty="0"/>
        </a:p>
      </dgm:t>
    </dgm:pt>
    <dgm:pt modelId="{62D56096-3F37-F149-89C0-D8B6CED192B2}" type="parTrans" cxnId="{94E51872-2D77-F645-9354-AB386F0A4B34}">
      <dgm:prSet/>
      <dgm:spPr/>
      <dgm:t>
        <a:bodyPr/>
        <a:lstStyle/>
        <a:p>
          <a:endParaRPr lang="en-US"/>
        </a:p>
      </dgm:t>
    </dgm:pt>
    <dgm:pt modelId="{B3FFD952-FCB0-1F46-AF67-502E57A681E3}" type="sibTrans" cxnId="{94E51872-2D77-F645-9354-AB386F0A4B34}">
      <dgm:prSet/>
      <dgm:spPr/>
      <dgm:t>
        <a:bodyPr/>
        <a:lstStyle/>
        <a:p>
          <a:endParaRPr lang="en-US"/>
        </a:p>
      </dgm:t>
    </dgm:pt>
    <dgm:pt modelId="{0F8F64D9-18A4-A542-85AD-A9E85739F391}">
      <dgm:prSet custT="1"/>
      <dgm:spPr/>
      <dgm:t>
        <a:bodyPr/>
        <a:lstStyle/>
        <a:p>
          <a:pPr rtl="0"/>
          <a:r>
            <a:rPr lang="en-US" sz="1200" dirty="0" smtClean="0"/>
            <a:t>Vietnam</a:t>
          </a:r>
          <a:endParaRPr lang="en-US" sz="1200" dirty="0"/>
        </a:p>
      </dgm:t>
    </dgm:pt>
    <dgm:pt modelId="{09FA9DC2-F123-AF48-B1B4-980E68CECA59}" type="parTrans" cxnId="{FE9CC56D-52C0-614C-94BF-1F197CA42F2C}">
      <dgm:prSet/>
      <dgm:spPr/>
      <dgm:t>
        <a:bodyPr/>
        <a:lstStyle/>
        <a:p>
          <a:endParaRPr lang="en-US"/>
        </a:p>
      </dgm:t>
    </dgm:pt>
    <dgm:pt modelId="{0A7F8FD6-768F-2B40-8BF1-F255ED8819CD}" type="sibTrans" cxnId="{FE9CC56D-52C0-614C-94BF-1F197CA42F2C}">
      <dgm:prSet/>
      <dgm:spPr/>
      <dgm:t>
        <a:bodyPr/>
        <a:lstStyle/>
        <a:p>
          <a:endParaRPr lang="en-US"/>
        </a:p>
      </dgm:t>
    </dgm:pt>
    <dgm:pt modelId="{F70E4661-6436-5B49-8E02-A64D904F3D26}">
      <dgm:prSet custT="1"/>
      <dgm:spPr/>
      <dgm:t>
        <a:bodyPr/>
        <a:lstStyle/>
        <a:p>
          <a:pPr rtl="0"/>
          <a:r>
            <a:rPr lang="en-US" sz="1200" dirty="0" smtClean="0"/>
            <a:t>Myanmar</a:t>
          </a:r>
          <a:endParaRPr lang="en-US" sz="1200" dirty="0"/>
        </a:p>
      </dgm:t>
    </dgm:pt>
    <dgm:pt modelId="{4823A8BA-8920-474C-BBF1-59F58E659245}" type="parTrans" cxnId="{33D4FD9A-A4ED-A54F-8B97-B1898D9A66CA}">
      <dgm:prSet/>
      <dgm:spPr/>
      <dgm:t>
        <a:bodyPr/>
        <a:lstStyle/>
        <a:p>
          <a:endParaRPr lang="en-US"/>
        </a:p>
      </dgm:t>
    </dgm:pt>
    <dgm:pt modelId="{11A35D3E-C197-B348-8632-8DA8205F2AE9}" type="sibTrans" cxnId="{33D4FD9A-A4ED-A54F-8B97-B1898D9A66CA}">
      <dgm:prSet/>
      <dgm:spPr/>
      <dgm:t>
        <a:bodyPr/>
        <a:lstStyle/>
        <a:p>
          <a:endParaRPr lang="en-US"/>
        </a:p>
      </dgm:t>
    </dgm:pt>
    <dgm:pt modelId="{73DA3CCB-ADB2-664E-8B39-3D26D18E8BF8}">
      <dgm:prSet custT="1"/>
      <dgm:spPr/>
      <dgm:t>
        <a:bodyPr/>
        <a:lstStyle/>
        <a:p>
          <a:pPr rtl="0"/>
          <a:r>
            <a:rPr lang="en-US" sz="1200" dirty="0" smtClean="0"/>
            <a:t>Laos</a:t>
          </a:r>
          <a:endParaRPr lang="en-US" sz="1200" dirty="0"/>
        </a:p>
      </dgm:t>
    </dgm:pt>
    <dgm:pt modelId="{5F7D7D60-A9CB-A14F-876F-14CCCF8851B2}" type="parTrans" cxnId="{28238B37-5666-3349-98B4-84EB0C641C88}">
      <dgm:prSet/>
      <dgm:spPr/>
      <dgm:t>
        <a:bodyPr/>
        <a:lstStyle/>
        <a:p>
          <a:endParaRPr lang="en-US"/>
        </a:p>
      </dgm:t>
    </dgm:pt>
    <dgm:pt modelId="{BC7EDF2A-7F49-934A-ADDC-E1B38390347E}" type="sibTrans" cxnId="{28238B37-5666-3349-98B4-84EB0C641C88}">
      <dgm:prSet/>
      <dgm:spPr/>
      <dgm:t>
        <a:bodyPr/>
        <a:lstStyle/>
        <a:p>
          <a:endParaRPr lang="en-US"/>
        </a:p>
      </dgm:t>
    </dgm:pt>
    <dgm:pt modelId="{7CBF38DB-B15D-9945-920C-5156E66F3FB7}">
      <dgm:prSet custT="1"/>
      <dgm:spPr/>
      <dgm:t>
        <a:bodyPr/>
        <a:lstStyle/>
        <a:p>
          <a:pPr rtl="0"/>
          <a:r>
            <a:rPr lang="en-US" sz="1200" dirty="0" smtClean="0"/>
            <a:t>Cambodia </a:t>
          </a:r>
          <a:endParaRPr lang="en-US" sz="1200" dirty="0"/>
        </a:p>
      </dgm:t>
    </dgm:pt>
    <dgm:pt modelId="{217D6908-14B7-CC4F-85C2-8C3E1C77A8BA}" type="parTrans" cxnId="{6248C2BF-6A05-1C43-AD11-9C42E1631047}">
      <dgm:prSet/>
      <dgm:spPr/>
      <dgm:t>
        <a:bodyPr/>
        <a:lstStyle/>
        <a:p>
          <a:endParaRPr lang="en-US"/>
        </a:p>
      </dgm:t>
    </dgm:pt>
    <dgm:pt modelId="{4EDC40BC-9252-2A44-A449-44BA35ED6EE9}" type="sibTrans" cxnId="{6248C2BF-6A05-1C43-AD11-9C42E1631047}">
      <dgm:prSet/>
      <dgm:spPr/>
      <dgm:t>
        <a:bodyPr/>
        <a:lstStyle/>
        <a:p>
          <a:endParaRPr lang="en-US"/>
        </a:p>
      </dgm:t>
    </dgm:pt>
    <dgm:pt modelId="{1C32D17B-2096-7E47-86FB-647BB44975F7}">
      <dgm:prSet custT="1"/>
      <dgm:spPr/>
      <dgm:t>
        <a:bodyPr/>
        <a:lstStyle/>
        <a:p>
          <a:pPr rtl="0"/>
          <a:r>
            <a:rPr lang="en-US" sz="1200" dirty="0" smtClean="0"/>
            <a:t>China</a:t>
          </a:r>
          <a:endParaRPr lang="en-US" sz="1200" dirty="0"/>
        </a:p>
      </dgm:t>
    </dgm:pt>
    <dgm:pt modelId="{80785ABE-0EE4-2A46-928E-734BA328FF3B}" type="parTrans" cxnId="{9D1E2D6F-8F2B-7F47-AD44-4854D85BF139}">
      <dgm:prSet/>
      <dgm:spPr/>
      <dgm:t>
        <a:bodyPr/>
        <a:lstStyle/>
        <a:p>
          <a:endParaRPr lang="en-US"/>
        </a:p>
      </dgm:t>
    </dgm:pt>
    <dgm:pt modelId="{424F96D8-34E0-914E-9F23-64C45453678B}" type="sibTrans" cxnId="{9D1E2D6F-8F2B-7F47-AD44-4854D85BF139}">
      <dgm:prSet/>
      <dgm:spPr/>
      <dgm:t>
        <a:bodyPr/>
        <a:lstStyle/>
        <a:p>
          <a:endParaRPr lang="en-US"/>
        </a:p>
      </dgm:t>
    </dgm:pt>
    <dgm:pt modelId="{AD2E1E1F-DCEC-234C-824A-1DCD218C4F56}" type="pres">
      <dgm:prSet presAssocID="{9F822BAB-946B-D640-AAD6-F8FF2151F8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A75E5A-B7E2-8A40-A865-B799D02DC3DC}" type="pres">
      <dgm:prSet presAssocID="{3723AEFE-B4C2-E24F-84A1-B14E908ECDB8}" presName="vertOne" presStyleCnt="0"/>
      <dgm:spPr/>
    </dgm:pt>
    <dgm:pt modelId="{98CD9CF7-DD35-F14D-B75F-87BF8BBD84F0}" type="pres">
      <dgm:prSet presAssocID="{3723AEFE-B4C2-E24F-84A1-B14E908ECDB8}" presName="txOne" presStyleLbl="node0" presStyleIdx="0" presStyleCnt="1" custScaleX="77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10DD4-4FD1-7549-B71B-4C1259B2900A}" type="pres">
      <dgm:prSet presAssocID="{3723AEFE-B4C2-E24F-84A1-B14E908ECDB8}" presName="parTransOne" presStyleCnt="0"/>
      <dgm:spPr/>
    </dgm:pt>
    <dgm:pt modelId="{92AF5B26-1AAF-C447-AE64-92C08B00AF0B}" type="pres">
      <dgm:prSet presAssocID="{3723AEFE-B4C2-E24F-84A1-B14E908ECDB8}" presName="horzOne" presStyleCnt="0"/>
      <dgm:spPr/>
    </dgm:pt>
    <dgm:pt modelId="{2B54FCD9-615F-7941-A851-21AC07C7A667}" type="pres">
      <dgm:prSet presAssocID="{FC1D872E-9D7A-4B48-BABF-C2BDB76F6D0C}" presName="vertTwo" presStyleCnt="0"/>
      <dgm:spPr/>
    </dgm:pt>
    <dgm:pt modelId="{52CA4AD2-6928-654D-969E-4F9D93B3BBD5}" type="pres">
      <dgm:prSet presAssocID="{FC1D872E-9D7A-4B48-BABF-C2BDB76F6D0C}" presName="txTwo" presStyleLbl="node2" presStyleIdx="0" presStyleCnt="1" custScaleX="43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3F0663-7BF6-BB42-8C57-5680910CB957}" type="pres">
      <dgm:prSet presAssocID="{FC1D872E-9D7A-4B48-BABF-C2BDB76F6D0C}" presName="parTransTwo" presStyleCnt="0"/>
      <dgm:spPr/>
    </dgm:pt>
    <dgm:pt modelId="{147A1ECE-DEB0-3546-8A5E-48B055F78B42}" type="pres">
      <dgm:prSet presAssocID="{FC1D872E-9D7A-4B48-BABF-C2BDB76F6D0C}" presName="horzTwo" presStyleCnt="0"/>
      <dgm:spPr/>
    </dgm:pt>
    <dgm:pt modelId="{BAAF4E78-AD42-934E-871C-748C95AD345E}" type="pres">
      <dgm:prSet presAssocID="{8F45C6EE-96F6-7146-85EF-B8FAA7BAD1B0}" presName="vertThree" presStyleCnt="0"/>
      <dgm:spPr/>
    </dgm:pt>
    <dgm:pt modelId="{F726B7A2-B1A1-BD4A-B9CB-15E478955913}" type="pres">
      <dgm:prSet presAssocID="{8F45C6EE-96F6-7146-85EF-B8FAA7BAD1B0}" presName="txThree" presStyleLbl="node3" presStyleIdx="0" presStyleCnt="1" custScaleX="225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74BF59-C2AD-1146-B3D7-916F8F6B1880}" type="pres">
      <dgm:prSet presAssocID="{8F45C6EE-96F6-7146-85EF-B8FAA7BAD1B0}" presName="parTransThree" presStyleCnt="0"/>
      <dgm:spPr/>
    </dgm:pt>
    <dgm:pt modelId="{EDF8EEA9-0A73-2E40-8A01-286ABFE4F1D6}" type="pres">
      <dgm:prSet presAssocID="{8F45C6EE-96F6-7146-85EF-B8FAA7BAD1B0}" presName="horzThree" presStyleCnt="0"/>
      <dgm:spPr/>
    </dgm:pt>
    <dgm:pt modelId="{A1DCFC6E-F885-8E4D-A06E-2A21E8A60610}" type="pres">
      <dgm:prSet presAssocID="{5CD1D611-3699-354E-A852-B72C955284CB}" presName="vertFour" presStyleCnt="0">
        <dgm:presLayoutVars>
          <dgm:chPref val="3"/>
        </dgm:presLayoutVars>
      </dgm:prSet>
      <dgm:spPr/>
    </dgm:pt>
    <dgm:pt modelId="{81992786-BA56-D14B-97A1-02D8023A8339}" type="pres">
      <dgm:prSet presAssocID="{5CD1D611-3699-354E-A852-B72C955284CB}" presName="txFour" presStyleLbl="node4" presStyleIdx="0" presStyleCnt="7" custScaleX="100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F0DCF-3C38-4A4C-88DE-9ADD2063684D}" type="pres">
      <dgm:prSet presAssocID="{5CD1D611-3699-354E-A852-B72C955284CB}" presName="parTransFour" presStyleCnt="0"/>
      <dgm:spPr/>
    </dgm:pt>
    <dgm:pt modelId="{37E1C948-5655-F64A-9F88-FFE33CCD7175}" type="pres">
      <dgm:prSet presAssocID="{5CD1D611-3699-354E-A852-B72C955284CB}" presName="horzFour" presStyleCnt="0"/>
      <dgm:spPr/>
    </dgm:pt>
    <dgm:pt modelId="{6D924104-8E11-6341-88C6-94ABE307F7FB}" type="pres">
      <dgm:prSet presAssocID="{0331F298-E6A5-2E41-9587-E6A8A8859181}" presName="vertFour" presStyleCnt="0">
        <dgm:presLayoutVars>
          <dgm:chPref val="3"/>
        </dgm:presLayoutVars>
      </dgm:prSet>
      <dgm:spPr/>
    </dgm:pt>
    <dgm:pt modelId="{850CB248-DE49-4547-AA18-EEFAEB756554}" type="pres">
      <dgm:prSet presAssocID="{0331F298-E6A5-2E41-9587-E6A8A8859181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3A2386-5537-F546-8778-C26D2BBB69E0}" type="pres">
      <dgm:prSet presAssocID="{0331F298-E6A5-2E41-9587-E6A8A8859181}" presName="horzFour" presStyleCnt="0"/>
      <dgm:spPr/>
    </dgm:pt>
    <dgm:pt modelId="{38EE6110-13D8-104F-A12B-B6B5CA715EDB}" type="pres">
      <dgm:prSet presAssocID="{B3FFD952-FCB0-1F46-AF67-502E57A681E3}" presName="sibSpaceFour" presStyleCnt="0"/>
      <dgm:spPr/>
    </dgm:pt>
    <dgm:pt modelId="{A78BE4D8-A3E2-A948-B0A0-5F8DB9572143}" type="pres">
      <dgm:prSet presAssocID="{0F8F64D9-18A4-A542-85AD-A9E85739F391}" presName="vertFour" presStyleCnt="0">
        <dgm:presLayoutVars>
          <dgm:chPref val="3"/>
        </dgm:presLayoutVars>
      </dgm:prSet>
      <dgm:spPr/>
    </dgm:pt>
    <dgm:pt modelId="{FF3A380A-92E7-6644-96EB-A6F16E3E96E2}" type="pres">
      <dgm:prSet presAssocID="{0F8F64D9-18A4-A542-85AD-A9E85739F391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62E13-743B-1A40-B6C5-AF87026CEF94}" type="pres">
      <dgm:prSet presAssocID="{0F8F64D9-18A4-A542-85AD-A9E85739F391}" presName="horzFour" presStyleCnt="0"/>
      <dgm:spPr/>
    </dgm:pt>
    <dgm:pt modelId="{904166F4-FB5E-8945-AEA2-6C112420627A}" type="pres">
      <dgm:prSet presAssocID="{0A7F8FD6-768F-2B40-8BF1-F255ED8819CD}" presName="sibSpaceFour" presStyleCnt="0"/>
      <dgm:spPr/>
    </dgm:pt>
    <dgm:pt modelId="{5283157D-23FE-2A43-9C20-77EC05D6BF6D}" type="pres">
      <dgm:prSet presAssocID="{F70E4661-6436-5B49-8E02-A64D904F3D26}" presName="vertFour" presStyleCnt="0">
        <dgm:presLayoutVars>
          <dgm:chPref val="3"/>
        </dgm:presLayoutVars>
      </dgm:prSet>
      <dgm:spPr/>
    </dgm:pt>
    <dgm:pt modelId="{50A2710C-7D7E-F74F-895D-363469364B02}" type="pres">
      <dgm:prSet presAssocID="{F70E4661-6436-5B49-8E02-A64D904F3D26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75D20-2E01-9645-976E-E480FA8BAB62}" type="pres">
      <dgm:prSet presAssocID="{F70E4661-6436-5B49-8E02-A64D904F3D26}" presName="horzFour" presStyleCnt="0"/>
      <dgm:spPr/>
    </dgm:pt>
    <dgm:pt modelId="{F2EB719A-68B6-114C-8981-1574CA799517}" type="pres">
      <dgm:prSet presAssocID="{11A35D3E-C197-B348-8632-8DA8205F2AE9}" presName="sibSpaceFour" presStyleCnt="0"/>
      <dgm:spPr/>
    </dgm:pt>
    <dgm:pt modelId="{056433F1-851E-0D45-846D-4F2DC872DEF8}" type="pres">
      <dgm:prSet presAssocID="{73DA3CCB-ADB2-664E-8B39-3D26D18E8BF8}" presName="vertFour" presStyleCnt="0">
        <dgm:presLayoutVars>
          <dgm:chPref val="3"/>
        </dgm:presLayoutVars>
      </dgm:prSet>
      <dgm:spPr/>
    </dgm:pt>
    <dgm:pt modelId="{6250A1DE-DCF2-A44B-A5B0-E61B4AD7D0C7}" type="pres">
      <dgm:prSet presAssocID="{73DA3CCB-ADB2-664E-8B39-3D26D18E8BF8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3BF888-996B-024B-AFCE-E837CBCE9280}" type="pres">
      <dgm:prSet presAssocID="{73DA3CCB-ADB2-664E-8B39-3D26D18E8BF8}" presName="horzFour" presStyleCnt="0"/>
      <dgm:spPr/>
    </dgm:pt>
    <dgm:pt modelId="{D944910D-2805-5E49-B9FF-502AB34F7E1B}" type="pres">
      <dgm:prSet presAssocID="{BC7EDF2A-7F49-934A-ADDC-E1B38390347E}" presName="sibSpaceFour" presStyleCnt="0"/>
      <dgm:spPr/>
    </dgm:pt>
    <dgm:pt modelId="{35EBB518-6B8B-AD47-BDA8-24F371A8D286}" type="pres">
      <dgm:prSet presAssocID="{7CBF38DB-B15D-9945-920C-5156E66F3FB7}" presName="vertFour" presStyleCnt="0">
        <dgm:presLayoutVars>
          <dgm:chPref val="3"/>
        </dgm:presLayoutVars>
      </dgm:prSet>
      <dgm:spPr/>
    </dgm:pt>
    <dgm:pt modelId="{B84F58D9-A038-1241-B494-276F53DED8EE}" type="pres">
      <dgm:prSet presAssocID="{7CBF38DB-B15D-9945-920C-5156E66F3FB7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03776-0164-954C-8C5B-047C73C3EF8C}" type="pres">
      <dgm:prSet presAssocID="{7CBF38DB-B15D-9945-920C-5156E66F3FB7}" presName="horzFour" presStyleCnt="0"/>
      <dgm:spPr/>
    </dgm:pt>
    <dgm:pt modelId="{19ECA079-FFB1-7D41-AA26-E8C3CFF31169}" type="pres">
      <dgm:prSet presAssocID="{4EDC40BC-9252-2A44-A449-44BA35ED6EE9}" presName="sibSpaceFour" presStyleCnt="0"/>
      <dgm:spPr/>
    </dgm:pt>
    <dgm:pt modelId="{BE4FA4C9-7104-AB4D-A933-167438E8A842}" type="pres">
      <dgm:prSet presAssocID="{1C32D17B-2096-7E47-86FB-647BB44975F7}" presName="vertFour" presStyleCnt="0">
        <dgm:presLayoutVars>
          <dgm:chPref val="3"/>
        </dgm:presLayoutVars>
      </dgm:prSet>
      <dgm:spPr/>
    </dgm:pt>
    <dgm:pt modelId="{DEA1EBF7-FB93-3C4F-871B-542701A1C25B}" type="pres">
      <dgm:prSet presAssocID="{1C32D17B-2096-7E47-86FB-647BB44975F7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38D50C-17C4-2947-912E-E16DDED2EC9C}" type="pres">
      <dgm:prSet presAssocID="{1C32D17B-2096-7E47-86FB-647BB44975F7}" presName="horzFour" presStyleCnt="0"/>
      <dgm:spPr/>
    </dgm:pt>
  </dgm:ptLst>
  <dgm:cxnLst>
    <dgm:cxn modelId="{33D4FD9A-A4ED-A54F-8B97-B1898D9A66CA}" srcId="{5CD1D611-3699-354E-A852-B72C955284CB}" destId="{F70E4661-6436-5B49-8E02-A64D904F3D26}" srcOrd="2" destOrd="0" parTransId="{4823A8BA-8920-474C-BBF1-59F58E659245}" sibTransId="{11A35D3E-C197-B348-8632-8DA8205F2AE9}"/>
    <dgm:cxn modelId="{D68B1DC4-A60B-0147-A247-F854C0A22DFA}" srcId="{8F45C6EE-96F6-7146-85EF-B8FAA7BAD1B0}" destId="{5CD1D611-3699-354E-A852-B72C955284CB}" srcOrd="0" destOrd="0" parTransId="{DB0D617E-34DA-D64C-BFA7-AF141B89682E}" sibTransId="{B3ABA68E-E3D5-5B41-A016-F1CA65463A11}"/>
    <dgm:cxn modelId="{52D4FE59-5F8D-1F4C-B917-F062854A8BDE}" type="presOf" srcId="{8F45C6EE-96F6-7146-85EF-B8FAA7BAD1B0}" destId="{F726B7A2-B1A1-BD4A-B9CB-15E478955913}" srcOrd="0" destOrd="0" presId="urn:microsoft.com/office/officeart/2005/8/layout/hierarchy4"/>
    <dgm:cxn modelId="{28238B37-5666-3349-98B4-84EB0C641C88}" srcId="{5CD1D611-3699-354E-A852-B72C955284CB}" destId="{73DA3CCB-ADB2-664E-8B39-3D26D18E8BF8}" srcOrd="3" destOrd="0" parTransId="{5F7D7D60-A9CB-A14F-876F-14CCCF8851B2}" sibTransId="{BC7EDF2A-7F49-934A-ADDC-E1B38390347E}"/>
    <dgm:cxn modelId="{799A96D4-BE64-B640-94DF-036AF2CF80F4}" type="presOf" srcId="{0331F298-E6A5-2E41-9587-E6A8A8859181}" destId="{850CB248-DE49-4547-AA18-EEFAEB756554}" srcOrd="0" destOrd="0" presId="urn:microsoft.com/office/officeart/2005/8/layout/hierarchy4"/>
    <dgm:cxn modelId="{907A75FE-1D00-D04C-B7FA-DD883661AF34}" srcId="{9F822BAB-946B-D640-AAD6-F8FF2151F889}" destId="{3723AEFE-B4C2-E24F-84A1-B14E908ECDB8}" srcOrd="0" destOrd="0" parTransId="{EFEF386A-0F8B-AE49-A4F4-2051751964CA}" sibTransId="{A6DF1A31-48C1-1046-9113-2653C165FD8B}"/>
    <dgm:cxn modelId="{96C5DAA7-1B3A-904F-9CB0-A85883FB8EE7}" type="presOf" srcId="{3723AEFE-B4C2-E24F-84A1-B14E908ECDB8}" destId="{98CD9CF7-DD35-F14D-B75F-87BF8BBD84F0}" srcOrd="0" destOrd="0" presId="urn:microsoft.com/office/officeart/2005/8/layout/hierarchy4"/>
    <dgm:cxn modelId="{6248C2BF-6A05-1C43-AD11-9C42E1631047}" srcId="{5CD1D611-3699-354E-A852-B72C955284CB}" destId="{7CBF38DB-B15D-9945-920C-5156E66F3FB7}" srcOrd="4" destOrd="0" parTransId="{217D6908-14B7-CC4F-85C2-8C3E1C77A8BA}" sibTransId="{4EDC40BC-9252-2A44-A449-44BA35ED6EE9}"/>
    <dgm:cxn modelId="{0858BDB8-6AA2-EE4F-BA2E-F9FFF3A45743}" type="presOf" srcId="{9F822BAB-946B-D640-AAD6-F8FF2151F889}" destId="{AD2E1E1F-DCEC-234C-824A-1DCD218C4F56}" srcOrd="0" destOrd="0" presId="urn:microsoft.com/office/officeart/2005/8/layout/hierarchy4"/>
    <dgm:cxn modelId="{DA4165EB-F7AE-2748-8303-E63E29992D6E}" type="presOf" srcId="{F70E4661-6436-5B49-8E02-A64D904F3D26}" destId="{50A2710C-7D7E-F74F-895D-363469364B02}" srcOrd="0" destOrd="0" presId="urn:microsoft.com/office/officeart/2005/8/layout/hierarchy4"/>
    <dgm:cxn modelId="{9D1E2D6F-8F2B-7F47-AD44-4854D85BF139}" srcId="{5CD1D611-3699-354E-A852-B72C955284CB}" destId="{1C32D17B-2096-7E47-86FB-647BB44975F7}" srcOrd="5" destOrd="0" parTransId="{80785ABE-0EE4-2A46-928E-734BA328FF3B}" sibTransId="{424F96D8-34E0-914E-9F23-64C45453678B}"/>
    <dgm:cxn modelId="{FC87E66E-1AF8-1145-930C-3BB31791D0B1}" type="presOf" srcId="{0F8F64D9-18A4-A542-85AD-A9E85739F391}" destId="{FF3A380A-92E7-6644-96EB-A6F16E3E96E2}" srcOrd="0" destOrd="0" presId="urn:microsoft.com/office/officeart/2005/8/layout/hierarchy4"/>
    <dgm:cxn modelId="{31913A15-09EC-F14F-910F-1AE60AAA961B}" srcId="{FC1D872E-9D7A-4B48-BABF-C2BDB76F6D0C}" destId="{8F45C6EE-96F6-7146-85EF-B8FAA7BAD1B0}" srcOrd="0" destOrd="0" parTransId="{91897077-0BE0-2D47-BABA-A72D39B0734C}" sibTransId="{809B8EA9-2949-C644-B08A-735E48E17914}"/>
    <dgm:cxn modelId="{76C88A99-C0B3-C24A-A2FC-1D29409FC795}" type="presOf" srcId="{5CD1D611-3699-354E-A852-B72C955284CB}" destId="{81992786-BA56-D14B-97A1-02D8023A8339}" srcOrd="0" destOrd="0" presId="urn:microsoft.com/office/officeart/2005/8/layout/hierarchy4"/>
    <dgm:cxn modelId="{3B41BA02-7AAD-9048-817E-213054FDE702}" srcId="{3723AEFE-B4C2-E24F-84A1-B14E908ECDB8}" destId="{FC1D872E-9D7A-4B48-BABF-C2BDB76F6D0C}" srcOrd="0" destOrd="0" parTransId="{12B51E7B-5758-1F41-BC6F-C88B748C930D}" sibTransId="{EE8B1B25-49ED-184E-8381-3A6AD9C1F7E1}"/>
    <dgm:cxn modelId="{756230CF-FB31-2440-A703-88D2CE6036CF}" type="presOf" srcId="{73DA3CCB-ADB2-664E-8B39-3D26D18E8BF8}" destId="{6250A1DE-DCF2-A44B-A5B0-E61B4AD7D0C7}" srcOrd="0" destOrd="0" presId="urn:microsoft.com/office/officeart/2005/8/layout/hierarchy4"/>
    <dgm:cxn modelId="{94E51872-2D77-F645-9354-AB386F0A4B34}" srcId="{5CD1D611-3699-354E-A852-B72C955284CB}" destId="{0331F298-E6A5-2E41-9587-E6A8A8859181}" srcOrd="0" destOrd="0" parTransId="{62D56096-3F37-F149-89C0-D8B6CED192B2}" sibTransId="{B3FFD952-FCB0-1F46-AF67-502E57A681E3}"/>
    <dgm:cxn modelId="{94A32951-917C-C444-BA26-73ECAABB028D}" type="presOf" srcId="{1C32D17B-2096-7E47-86FB-647BB44975F7}" destId="{DEA1EBF7-FB93-3C4F-871B-542701A1C25B}" srcOrd="0" destOrd="0" presId="urn:microsoft.com/office/officeart/2005/8/layout/hierarchy4"/>
    <dgm:cxn modelId="{84359D2F-E35E-EA49-9C28-6718C200B4A1}" type="presOf" srcId="{FC1D872E-9D7A-4B48-BABF-C2BDB76F6D0C}" destId="{52CA4AD2-6928-654D-969E-4F9D93B3BBD5}" srcOrd="0" destOrd="0" presId="urn:microsoft.com/office/officeart/2005/8/layout/hierarchy4"/>
    <dgm:cxn modelId="{FE9CC56D-52C0-614C-94BF-1F197CA42F2C}" srcId="{5CD1D611-3699-354E-A852-B72C955284CB}" destId="{0F8F64D9-18A4-A542-85AD-A9E85739F391}" srcOrd="1" destOrd="0" parTransId="{09FA9DC2-F123-AF48-B1B4-980E68CECA59}" sibTransId="{0A7F8FD6-768F-2B40-8BF1-F255ED8819CD}"/>
    <dgm:cxn modelId="{01C851BD-1C71-6C4C-8CDB-68326512B5F2}" type="presOf" srcId="{7CBF38DB-B15D-9945-920C-5156E66F3FB7}" destId="{B84F58D9-A038-1241-B494-276F53DED8EE}" srcOrd="0" destOrd="0" presId="urn:microsoft.com/office/officeart/2005/8/layout/hierarchy4"/>
    <dgm:cxn modelId="{F89092A5-6DAD-9543-BC80-557FAD4F1EBC}" type="presParOf" srcId="{AD2E1E1F-DCEC-234C-824A-1DCD218C4F56}" destId="{05A75E5A-B7E2-8A40-A865-B799D02DC3DC}" srcOrd="0" destOrd="0" presId="urn:microsoft.com/office/officeart/2005/8/layout/hierarchy4"/>
    <dgm:cxn modelId="{39FD7E98-9ABE-9942-8752-077934E5DB40}" type="presParOf" srcId="{05A75E5A-B7E2-8A40-A865-B799D02DC3DC}" destId="{98CD9CF7-DD35-F14D-B75F-87BF8BBD84F0}" srcOrd="0" destOrd="0" presId="urn:microsoft.com/office/officeart/2005/8/layout/hierarchy4"/>
    <dgm:cxn modelId="{BCF11333-AE92-D64E-84DC-6A80EEC57FB6}" type="presParOf" srcId="{05A75E5A-B7E2-8A40-A865-B799D02DC3DC}" destId="{D3810DD4-4FD1-7549-B71B-4C1259B2900A}" srcOrd="1" destOrd="0" presId="urn:microsoft.com/office/officeart/2005/8/layout/hierarchy4"/>
    <dgm:cxn modelId="{605070B1-660E-0140-81DA-CB922B5CE4F3}" type="presParOf" srcId="{05A75E5A-B7E2-8A40-A865-B799D02DC3DC}" destId="{92AF5B26-1AAF-C447-AE64-92C08B00AF0B}" srcOrd="2" destOrd="0" presId="urn:microsoft.com/office/officeart/2005/8/layout/hierarchy4"/>
    <dgm:cxn modelId="{935EB6C9-4CE7-C84E-A055-B5E94F078005}" type="presParOf" srcId="{92AF5B26-1AAF-C447-AE64-92C08B00AF0B}" destId="{2B54FCD9-615F-7941-A851-21AC07C7A667}" srcOrd="0" destOrd="0" presId="urn:microsoft.com/office/officeart/2005/8/layout/hierarchy4"/>
    <dgm:cxn modelId="{805241BD-DBC9-A34A-AB34-65247FA3E02C}" type="presParOf" srcId="{2B54FCD9-615F-7941-A851-21AC07C7A667}" destId="{52CA4AD2-6928-654D-969E-4F9D93B3BBD5}" srcOrd="0" destOrd="0" presId="urn:microsoft.com/office/officeart/2005/8/layout/hierarchy4"/>
    <dgm:cxn modelId="{562155A5-12C3-0F4A-8DAF-6E7FE0B6FE71}" type="presParOf" srcId="{2B54FCD9-615F-7941-A851-21AC07C7A667}" destId="{2E3F0663-7BF6-BB42-8C57-5680910CB957}" srcOrd="1" destOrd="0" presId="urn:microsoft.com/office/officeart/2005/8/layout/hierarchy4"/>
    <dgm:cxn modelId="{0D6ECBD6-40DF-B14C-8736-FF714645E36E}" type="presParOf" srcId="{2B54FCD9-615F-7941-A851-21AC07C7A667}" destId="{147A1ECE-DEB0-3546-8A5E-48B055F78B42}" srcOrd="2" destOrd="0" presId="urn:microsoft.com/office/officeart/2005/8/layout/hierarchy4"/>
    <dgm:cxn modelId="{3F12C735-03A9-0640-A5A7-269A6886B129}" type="presParOf" srcId="{147A1ECE-DEB0-3546-8A5E-48B055F78B42}" destId="{BAAF4E78-AD42-934E-871C-748C95AD345E}" srcOrd="0" destOrd="0" presId="urn:microsoft.com/office/officeart/2005/8/layout/hierarchy4"/>
    <dgm:cxn modelId="{113AC264-06CC-3044-881B-385C3E66CB57}" type="presParOf" srcId="{BAAF4E78-AD42-934E-871C-748C95AD345E}" destId="{F726B7A2-B1A1-BD4A-B9CB-15E478955913}" srcOrd="0" destOrd="0" presId="urn:microsoft.com/office/officeart/2005/8/layout/hierarchy4"/>
    <dgm:cxn modelId="{6C7D7B01-0643-1945-87EB-E75FC4323184}" type="presParOf" srcId="{BAAF4E78-AD42-934E-871C-748C95AD345E}" destId="{AC74BF59-C2AD-1146-B3D7-916F8F6B1880}" srcOrd="1" destOrd="0" presId="urn:microsoft.com/office/officeart/2005/8/layout/hierarchy4"/>
    <dgm:cxn modelId="{76CD605A-524A-D645-9530-7082809A12DD}" type="presParOf" srcId="{BAAF4E78-AD42-934E-871C-748C95AD345E}" destId="{EDF8EEA9-0A73-2E40-8A01-286ABFE4F1D6}" srcOrd="2" destOrd="0" presId="urn:microsoft.com/office/officeart/2005/8/layout/hierarchy4"/>
    <dgm:cxn modelId="{FF1F11DF-D432-0744-8250-C7FD7278C2F2}" type="presParOf" srcId="{EDF8EEA9-0A73-2E40-8A01-286ABFE4F1D6}" destId="{A1DCFC6E-F885-8E4D-A06E-2A21E8A60610}" srcOrd="0" destOrd="0" presId="urn:microsoft.com/office/officeart/2005/8/layout/hierarchy4"/>
    <dgm:cxn modelId="{AFE59331-CAEB-B04F-9458-22CDA82BA66C}" type="presParOf" srcId="{A1DCFC6E-F885-8E4D-A06E-2A21E8A60610}" destId="{81992786-BA56-D14B-97A1-02D8023A8339}" srcOrd="0" destOrd="0" presId="urn:microsoft.com/office/officeart/2005/8/layout/hierarchy4"/>
    <dgm:cxn modelId="{62064440-5192-1B46-9506-D6BFEC590EF2}" type="presParOf" srcId="{A1DCFC6E-F885-8E4D-A06E-2A21E8A60610}" destId="{CB8F0DCF-3C38-4A4C-88DE-9ADD2063684D}" srcOrd="1" destOrd="0" presId="urn:microsoft.com/office/officeart/2005/8/layout/hierarchy4"/>
    <dgm:cxn modelId="{A9261BEC-792B-6F42-8B7E-5B5D24565290}" type="presParOf" srcId="{A1DCFC6E-F885-8E4D-A06E-2A21E8A60610}" destId="{37E1C948-5655-F64A-9F88-FFE33CCD7175}" srcOrd="2" destOrd="0" presId="urn:microsoft.com/office/officeart/2005/8/layout/hierarchy4"/>
    <dgm:cxn modelId="{859A3EB1-7F4D-B94A-AF8E-7DB4041A3266}" type="presParOf" srcId="{37E1C948-5655-F64A-9F88-FFE33CCD7175}" destId="{6D924104-8E11-6341-88C6-94ABE307F7FB}" srcOrd="0" destOrd="0" presId="urn:microsoft.com/office/officeart/2005/8/layout/hierarchy4"/>
    <dgm:cxn modelId="{784DDEE5-8EC8-0442-B1F6-0B75C86CA413}" type="presParOf" srcId="{6D924104-8E11-6341-88C6-94ABE307F7FB}" destId="{850CB248-DE49-4547-AA18-EEFAEB756554}" srcOrd="0" destOrd="0" presId="urn:microsoft.com/office/officeart/2005/8/layout/hierarchy4"/>
    <dgm:cxn modelId="{5E4E222C-E448-7347-ADDA-7743FFBF4944}" type="presParOf" srcId="{6D924104-8E11-6341-88C6-94ABE307F7FB}" destId="{6C3A2386-5537-F546-8778-C26D2BBB69E0}" srcOrd="1" destOrd="0" presId="urn:microsoft.com/office/officeart/2005/8/layout/hierarchy4"/>
    <dgm:cxn modelId="{1511AB59-7C06-374C-8CF3-C81BE208FAB2}" type="presParOf" srcId="{37E1C948-5655-F64A-9F88-FFE33CCD7175}" destId="{38EE6110-13D8-104F-A12B-B6B5CA715EDB}" srcOrd="1" destOrd="0" presId="urn:microsoft.com/office/officeart/2005/8/layout/hierarchy4"/>
    <dgm:cxn modelId="{D5D7FCFA-1E53-9F4E-91D0-04E532C0CDD6}" type="presParOf" srcId="{37E1C948-5655-F64A-9F88-FFE33CCD7175}" destId="{A78BE4D8-A3E2-A948-B0A0-5F8DB9572143}" srcOrd="2" destOrd="0" presId="urn:microsoft.com/office/officeart/2005/8/layout/hierarchy4"/>
    <dgm:cxn modelId="{99EF5A4D-AA6A-DE4A-8913-B0259FBF72D4}" type="presParOf" srcId="{A78BE4D8-A3E2-A948-B0A0-5F8DB9572143}" destId="{FF3A380A-92E7-6644-96EB-A6F16E3E96E2}" srcOrd="0" destOrd="0" presId="urn:microsoft.com/office/officeart/2005/8/layout/hierarchy4"/>
    <dgm:cxn modelId="{DE2D7156-D4ED-1847-90E0-6A5BA0770AE3}" type="presParOf" srcId="{A78BE4D8-A3E2-A948-B0A0-5F8DB9572143}" destId="{D8B62E13-743B-1A40-B6C5-AF87026CEF94}" srcOrd="1" destOrd="0" presId="urn:microsoft.com/office/officeart/2005/8/layout/hierarchy4"/>
    <dgm:cxn modelId="{04F9D4BE-36DA-DC42-B635-3D233F6F1CF7}" type="presParOf" srcId="{37E1C948-5655-F64A-9F88-FFE33CCD7175}" destId="{904166F4-FB5E-8945-AEA2-6C112420627A}" srcOrd="3" destOrd="0" presId="urn:microsoft.com/office/officeart/2005/8/layout/hierarchy4"/>
    <dgm:cxn modelId="{D3249CD1-D353-AD43-8CB6-A945EBC786BC}" type="presParOf" srcId="{37E1C948-5655-F64A-9F88-FFE33CCD7175}" destId="{5283157D-23FE-2A43-9C20-77EC05D6BF6D}" srcOrd="4" destOrd="0" presId="urn:microsoft.com/office/officeart/2005/8/layout/hierarchy4"/>
    <dgm:cxn modelId="{181A17E3-AB89-1B49-87F3-72AE9B5C4701}" type="presParOf" srcId="{5283157D-23FE-2A43-9C20-77EC05D6BF6D}" destId="{50A2710C-7D7E-F74F-895D-363469364B02}" srcOrd="0" destOrd="0" presId="urn:microsoft.com/office/officeart/2005/8/layout/hierarchy4"/>
    <dgm:cxn modelId="{5A8C2E50-35D8-A34D-8CD6-AFBEE6805FF3}" type="presParOf" srcId="{5283157D-23FE-2A43-9C20-77EC05D6BF6D}" destId="{6BA75D20-2E01-9645-976E-E480FA8BAB62}" srcOrd="1" destOrd="0" presId="urn:microsoft.com/office/officeart/2005/8/layout/hierarchy4"/>
    <dgm:cxn modelId="{07F2FBD2-8F6E-0F49-8AA2-46C05E7989D9}" type="presParOf" srcId="{37E1C948-5655-F64A-9F88-FFE33CCD7175}" destId="{F2EB719A-68B6-114C-8981-1574CA799517}" srcOrd="5" destOrd="0" presId="urn:microsoft.com/office/officeart/2005/8/layout/hierarchy4"/>
    <dgm:cxn modelId="{27DCB153-6539-EC46-9AD9-4EA3DBB46E73}" type="presParOf" srcId="{37E1C948-5655-F64A-9F88-FFE33CCD7175}" destId="{056433F1-851E-0D45-846D-4F2DC872DEF8}" srcOrd="6" destOrd="0" presId="urn:microsoft.com/office/officeart/2005/8/layout/hierarchy4"/>
    <dgm:cxn modelId="{08E1CB17-BECD-E048-8D9B-1B0AD5B97558}" type="presParOf" srcId="{056433F1-851E-0D45-846D-4F2DC872DEF8}" destId="{6250A1DE-DCF2-A44B-A5B0-E61B4AD7D0C7}" srcOrd="0" destOrd="0" presId="urn:microsoft.com/office/officeart/2005/8/layout/hierarchy4"/>
    <dgm:cxn modelId="{4668D0B9-8B90-C34A-8213-7469B7C9E668}" type="presParOf" srcId="{056433F1-851E-0D45-846D-4F2DC872DEF8}" destId="{F43BF888-996B-024B-AFCE-E837CBCE9280}" srcOrd="1" destOrd="0" presId="urn:microsoft.com/office/officeart/2005/8/layout/hierarchy4"/>
    <dgm:cxn modelId="{7C4A0C22-DBC8-0C4A-8521-64D3292FB0C1}" type="presParOf" srcId="{37E1C948-5655-F64A-9F88-FFE33CCD7175}" destId="{D944910D-2805-5E49-B9FF-502AB34F7E1B}" srcOrd="7" destOrd="0" presId="urn:microsoft.com/office/officeart/2005/8/layout/hierarchy4"/>
    <dgm:cxn modelId="{EA8FB542-4FD2-1C44-A566-894E7810F68F}" type="presParOf" srcId="{37E1C948-5655-F64A-9F88-FFE33CCD7175}" destId="{35EBB518-6B8B-AD47-BDA8-24F371A8D286}" srcOrd="8" destOrd="0" presId="urn:microsoft.com/office/officeart/2005/8/layout/hierarchy4"/>
    <dgm:cxn modelId="{E8DC12C5-6D0C-B34C-AA09-A4BB034D959B}" type="presParOf" srcId="{35EBB518-6B8B-AD47-BDA8-24F371A8D286}" destId="{B84F58D9-A038-1241-B494-276F53DED8EE}" srcOrd="0" destOrd="0" presId="urn:microsoft.com/office/officeart/2005/8/layout/hierarchy4"/>
    <dgm:cxn modelId="{05EF3CDF-01DC-7F41-863D-BCB2D952AB98}" type="presParOf" srcId="{35EBB518-6B8B-AD47-BDA8-24F371A8D286}" destId="{A4303776-0164-954C-8C5B-047C73C3EF8C}" srcOrd="1" destOrd="0" presId="urn:microsoft.com/office/officeart/2005/8/layout/hierarchy4"/>
    <dgm:cxn modelId="{90146A40-1B20-3F44-92E9-7A8655FB6E0E}" type="presParOf" srcId="{37E1C948-5655-F64A-9F88-FFE33CCD7175}" destId="{19ECA079-FFB1-7D41-AA26-E8C3CFF31169}" srcOrd="9" destOrd="0" presId="urn:microsoft.com/office/officeart/2005/8/layout/hierarchy4"/>
    <dgm:cxn modelId="{62A39041-BC23-0745-92CE-A23571C3689B}" type="presParOf" srcId="{37E1C948-5655-F64A-9F88-FFE33CCD7175}" destId="{BE4FA4C9-7104-AB4D-A933-167438E8A842}" srcOrd="10" destOrd="0" presId="urn:microsoft.com/office/officeart/2005/8/layout/hierarchy4"/>
    <dgm:cxn modelId="{96F8BC73-4484-B94B-A2C2-42CD0F31683C}" type="presParOf" srcId="{BE4FA4C9-7104-AB4D-A933-167438E8A842}" destId="{DEA1EBF7-FB93-3C4F-871B-542701A1C25B}" srcOrd="0" destOrd="0" presId="urn:microsoft.com/office/officeart/2005/8/layout/hierarchy4"/>
    <dgm:cxn modelId="{7C002712-8CF3-7243-ABE3-23753E0A0D77}" type="presParOf" srcId="{BE4FA4C9-7104-AB4D-A933-167438E8A842}" destId="{3638D50C-17C4-2947-912E-E16DDED2EC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E2F2BB-D6C8-2343-AA96-910615594701}" type="doc">
      <dgm:prSet loTypeId="urn:microsoft.com/office/officeart/2005/8/layout/pyramid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EB465-836A-1F4C-A762-466969791DC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FF"/>
              </a:solidFill>
            </a:rPr>
            <a:t>MSU-NAU Initiative</a:t>
          </a:r>
        </a:p>
      </dgm:t>
    </dgm:pt>
    <dgm:pt modelId="{4E3ED910-D560-A843-BD08-106E66702114}" type="parTrans" cxnId="{88778386-6E0F-8D4D-8859-E264D8A5FB8F}">
      <dgm:prSet/>
      <dgm:spPr/>
      <dgm:t>
        <a:bodyPr/>
        <a:lstStyle/>
        <a:p>
          <a:endParaRPr lang="en-US" b="1">
            <a:solidFill>
              <a:srgbClr val="0000FF"/>
            </a:solidFill>
          </a:endParaRPr>
        </a:p>
      </dgm:t>
    </dgm:pt>
    <dgm:pt modelId="{AFF75032-CB22-A743-95D7-33EECEF28A98}" type="sibTrans" cxnId="{88778386-6E0F-8D4D-8859-E264D8A5FB8F}">
      <dgm:prSet/>
      <dgm:spPr/>
      <dgm:t>
        <a:bodyPr/>
        <a:lstStyle/>
        <a:p>
          <a:endParaRPr lang="en-US" b="1">
            <a:solidFill>
              <a:srgbClr val="0000FF"/>
            </a:solidFill>
          </a:endParaRPr>
        </a:p>
      </dgm:t>
    </dgm:pt>
    <dgm:pt modelId="{B317096F-66BE-484A-AD83-C0D2D19336DD}">
      <dgm:prSet phldrT="[Text]" custT="1"/>
      <dgm:spPr>
        <a:solidFill>
          <a:srgbClr val="00CC33"/>
        </a:solidFill>
      </dgm:spPr>
      <dgm:t>
        <a:bodyPr/>
        <a:lstStyle/>
        <a:p>
          <a:r>
            <a:rPr lang="en-US" sz="2000" b="1" dirty="0" smtClean="0">
              <a:solidFill>
                <a:srgbClr val="0000FF"/>
              </a:solidFill>
            </a:rPr>
            <a:t>Research</a:t>
          </a:r>
        </a:p>
        <a:p>
          <a:r>
            <a:rPr lang="en-US" sz="1400" b="1" dirty="0" smtClean="0">
              <a:solidFill>
                <a:srgbClr val="0000FF"/>
              </a:solidFill>
            </a:rPr>
            <a:t>(Joint projects)</a:t>
          </a:r>
        </a:p>
        <a:p>
          <a:r>
            <a:rPr lang="en-US" sz="1100" b="1" dirty="0" smtClean="0">
              <a:solidFill>
                <a:srgbClr val="0000FF"/>
              </a:solidFill>
            </a:rPr>
            <a:t>($5M) committed)</a:t>
          </a:r>
          <a:endParaRPr lang="en-US" sz="1100" b="1" dirty="0">
            <a:solidFill>
              <a:srgbClr val="0000FF"/>
            </a:solidFill>
          </a:endParaRPr>
        </a:p>
      </dgm:t>
    </dgm:pt>
    <dgm:pt modelId="{953F889E-4416-8F4F-8DA0-B05FE9247262}" type="parTrans" cxnId="{292D533E-9D6C-E048-B148-91C6E88D94C2}">
      <dgm:prSet/>
      <dgm:spPr/>
      <dgm:t>
        <a:bodyPr/>
        <a:lstStyle/>
        <a:p>
          <a:endParaRPr lang="en-US" b="1">
            <a:solidFill>
              <a:srgbClr val="0000FF"/>
            </a:solidFill>
          </a:endParaRPr>
        </a:p>
      </dgm:t>
    </dgm:pt>
    <dgm:pt modelId="{A3576D1D-498A-A047-ACD6-8C5DADD3A586}" type="sibTrans" cxnId="{292D533E-9D6C-E048-B148-91C6E88D94C2}">
      <dgm:prSet/>
      <dgm:spPr/>
      <dgm:t>
        <a:bodyPr/>
        <a:lstStyle/>
        <a:p>
          <a:endParaRPr lang="en-US" b="1">
            <a:solidFill>
              <a:srgbClr val="0000FF"/>
            </a:solidFill>
          </a:endParaRPr>
        </a:p>
      </dgm:t>
    </dgm:pt>
    <dgm:pt modelId="{83F986FA-4775-474E-88B6-C0C108643F8A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FF"/>
              </a:solidFill>
            </a:rPr>
            <a:t>Integrated research learning model </a:t>
          </a:r>
          <a:endParaRPr lang="en-US" b="1" dirty="0">
            <a:solidFill>
              <a:srgbClr val="0000FF"/>
            </a:solidFill>
          </a:endParaRPr>
        </a:p>
      </dgm:t>
    </dgm:pt>
    <dgm:pt modelId="{748B4AA0-5F2D-CD47-81F9-D9D6DDF5263A}" type="parTrans" cxnId="{40ED0826-A270-6E45-AE09-0D220739C0CF}">
      <dgm:prSet/>
      <dgm:spPr/>
      <dgm:t>
        <a:bodyPr/>
        <a:lstStyle/>
        <a:p>
          <a:endParaRPr lang="en-US" b="1">
            <a:solidFill>
              <a:srgbClr val="0000FF"/>
            </a:solidFill>
          </a:endParaRPr>
        </a:p>
      </dgm:t>
    </dgm:pt>
    <dgm:pt modelId="{D9FE5579-F659-6E44-96D7-A770FC99C558}" type="sibTrans" cxnId="{40ED0826-A270-6E45-AE09-0D220739C0CF}">
      <dgm:prSet/>
      <dgm:spPr/>
      <dgm:t>
        <a:bodyPr/>
        <a:lstStyle/>
        <a:p>
          <a:endParaRPr lang="en-US" b="1">
            <a:solidFill>
              <a:srgbClr val="0000FF"/>
            </a:solidFill>
          </a:endParaRPr>
        </a:p>
      </dgm:t>
    </dgm:pt>
    <dgm:pt modelId="{530417CF-3477-D440-9FBF-ED417C8E16C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FF"/>
              </a:solidFill>
            </a:rPr>
            <a:t>Academics</a:t>
          </a:r>
        </a:p>
        <a:p>
          <a:r>
            <a:rPr lang="en-US" sz="2000" b="1" dirty="0" smtClean="0">
              <a:solidFill>
                <a:srgbClr val="0000FF"/>
              </a:solidFill>
            </a:rPr>
            <a:t>($10M)</a:t>
          </a:r>
        </a:p>
        <a:p>
          <a:r>
            <a:rPr lang="en-US" sz="1600" b="1" dirty="0" smtClean="0">
              <a:solidFill>
                <a:srgbClr val="FFFF00"/>
              </a:solidFill>
            </a:rPr>
            <a:t>Training ($??)</a:t>
          </a:r>
          <a:endParaRPr lang="en-US" sz="1600" b="1" dirty="0">
            <a:solidFill>
              <a:srgbClr val="FFFF00"/>
            </a:solidFill>
          </a:endParaRPr>
        </a:p>
      </dgm:t>
    </dgm:pt>
    <dgm:pt modelId="{72F2F005-C2DB-8248-9374-1778335B7CBE}" type="parTrans" cxnId="{FFA7632E-CFFD-0245-B1F5-3EC5A2CAB82A}">
      <dgm:prSet/>
      <dgm:spPr/>
      <dgm:t>
        <a:bodyPr/>
        <a:lstStyle/>
        <a:p>
          <a:endParaRPr lang="en-US" b="1">
            <a:solidFill>
              <a:srgbClr val="0000FF"/>
            </a:solidFill>
          </a:endParaRPr>
        </a:p>
      </dgm:t>
    </dgm:pt>
    <dgm:pt modelId="{D7ABBD7B-788D-B84C-A3E9-7B10B760BD9B}" type="sibTrans" cxnId="{FFA7632E-CFFD-0245-B1F5-3EC5A2CAB82A}">
      <dgm:prSet/>
      <dgm:spPr/>
      <dgm:t>
        <a:bodyPr/>
        <a:lstStyle/>
        <a:p>
          <a:endParaRPr lang="en-US" b="1">
            <a:solidFill>
              <a:srgbClr val="0000FF"/>
            </a:solidFill>
          </a:endParaRPr>
        </a:p>
      </dgm:t>
    </dgm:pt>
    <dgm:pt modelId="{06752AE1-A9BB-4940-B96E-F58F84A4EFC2}" type="pres">
      <dgm:prSet presAssocID="{0FE2F2BB-D6C8-2343-AA96-91061559470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AC8522-BCAA-C84E-A6C9-DD85FAAE0A16}" type="pres">
      <dgm:prSet presAssocID="{0FE2F2BB-D6C8-2343-AA96-91061559470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BD303-0DEF-3B46-AA7E-E3DE9F15A9AE}" type="pres">
      <dgm:prSet presAssocID="{0FE2F2BB-D6C8-2343-AA96-91061559470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897C4-AA83-3E44-83E1-86285E446F42}" type="pres">
      <dgm:prSet presAssocID="{0FE2F2BB-D6C8-2343-AA96-91061559470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D6BB0-EA19-D64F-808E-5C71537346BA}" type="pres">
      <dgm:prSet presAssocID="{0FE2F2BB-D6C8-2343-AA96-91061559470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1192B-F3A6-4E41-9785-0E7309CC7745}" type="presOf" srcId="{B317096F-66BE-484A-AD83-C0D2D19336DD}" destId="{198BD303-0DEF-3B46-AA7E-E3DE9F15A9AE}" srcOrd="0" destOrd="0" presId="urn:microsoft.com/office/officeart/2005/8/layout/pyramid4"/>
    <dgm:cxn modelId="{6C2F07BD-92A0-FF42-BE5A-67544C752392}" type="presOf" srcId="{83F986FA-4775-474E-88B6-C0C108643F8A}" destId="{AB9897C4-AA83-3E44-83E1-86285E446F42}" srcOrd="0" destOrd="0" presId="urn:microsoft.com/office/officeart/2005/8/layout/pyramid4"/>
    <dgm:cxn modelId="{FFA7632E-CFFD-0245-B1F5-3EC5A2CAB82A}" srcId="{0FE2F2BB-D6C8-2343-AA96-910615594701}" destId="{530417CF-3477-D440-9FBF-ED417C8E16C2}" srcOrd="3" destOrd="0" parTransId="{72F2F005-C2DB-8248-9374-1778335B7CBE}" sibTransId="{D7ABBD7B-788D-B84C-A3E9-7B10B760BD9B}"/>
    <dgm:cxn modelId="{D83262B4-1881-BA49-B1AF-BA8BDF2D2D96}" type="presOf" srcId="{530417CF-3477-D440-9FBF-ED417C8E16C2}" destId="{B9AD6BB0-EA19-D64F-808E-5C71537346BA}" srcOrd="0" destOrd="0" presId="urn:microsoft.com/office/officeart/2005/8/layout/pyramid4"/>
    <dgm:cxn modelId="{40ED0826-A270-6E45-AE09-0D220739C0CF}" srcId="{0FE2F2BB-D6C8-2343-AA96-910615594701}" destId="{83F986FA-4775-474E-88B6-C0C108643F8A}" srcOrd="2" destOrd="0" parTransId="{748B4AA0-5F2D-CD47-81F9-D9D6DDF5263A}" sibTransId="{D9FE5579-F659-6E44-96D7-A770FC99C558}"/>
    <dgm:cxn modelId="{88778386-6E0F-8D4D-8859-E264D8A5FB8F}" srcId="{0FE2F2BB-D6C8-2343-AA96-910615594701}" destId="{64AEB465-836A-1F4C-A762-466969791DCE}" srcOrd="0" destOrd="0" parTransId="{4E3ED910-D560-A843-BD08-106E66702114}" sibTransId="{AFF75032-CB22-A743-95D7-33EECEF28A98}"/>
    <dgm:cxn modelId="{F4FA06FE-7C42-DA40-85F8-690D7F31FE66}" type="presOf" srcId="{64AEB465-836A-1F4C-A762-466969791DCE}" destId="{C8AC8522-BCAA-C84E-A6C9-DD85FAAE0A16}" srcOrd="0" destOrd="0" presId="urn:microsoft.com/office/officeart/2005/8/layout/pyramid4"/>
    <dgm:cxn modelId="{B7733359-0C81-044F-A723-F6788D2807CA}" type="presOf" srcId="{0FE2F2BB-D6C8-2343-AA96-910615594701}" destId="{06752AE1-A9BB-4940-B96E-F58F84A4EFC2}" srcOrd="0" destOrd="0" presId="urn:microsoft.com/office/officeart/2005/8/layout/pyramid4"/>
    <dgm:cxn modelId="{292D533E-9D6C-E048-B148-91C6E88D94C2}" srcId="{0FE2F2BB-D6C8-2343-AA96-910615594701}" destId="{B317096F-66BE-484A-AD83-C0D2D19336DD}" srcOrd="1" destOrd="0" parTransId="{953F889E-4416-8F4F-8DA0-B05FE9247262}" sibTransId="{A3576D1D-498A-A047-ACD6-8C5DADD3A586}"/>
    <dgm:cxn modelId="{EDB6D26B-EC83-3F4A-80E8-BC80DCDC8802}" type="presParOf" srcId="{06752AE1-A9BB-4940-B96E-F58F84A4EFC2}" destId="{C8AC8522-BCAA-C84E-A6C9-DD85FAAE0A16}" srcOrd="0" destOrd="0" presId="urn:microsoft.com/office/officeart/2005/8/layout/pyramid4"/>
    <dgm:cxn modelId="{FBA3D2BE-0B61-2A4E-AEC3-8E1C706D15DF}" type="presParOf" srcId="{06752AE1-A9BB-4940-B96E-F58F84A4EFC2}" destId="{198BD303-0DEF-3B46-AA7E-E3DE9F15A9AE}" srcOrd="1" destOrd="0" presId="urn:microsoft.com/office/officeart/2005/8/layout/pyramid4"/>
    <dgm:cxn modelId="{AC161B68-0D0D-3544-94FE-E6A7015F4D5A}" type="presParOf" srcId="{06752AE1-A9BB-4940-B96E-F58F84A4EFC2}" destId="{AB9897C4-AA83-3E44-83E1-86285E446F42}" srcOrd="2" destOrd="0" presId="urn:microsoft.com/office/officeart/2005/8/layout/pyramid4"/>
    <dgm:cxn modelId="{6CEC3E3D-19F2-F54B-BF06-9D4D437181F4}" type="presParOf" srcId="{06752AE1-A9BB-4940-B96E-F58F84A4EFC2}" destId="{B9AD6BB0-EA19-D64F-808E-5C71537346B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10944-1249-4EEC-9D52-CC0946F50B24}">
      <dsp:nvSpPr>
        <dsp:cNvPr id="0" name=""/>
        <dsp:cNvSpPr/>
      </dsp:nvSpPr>
      <dsp:spPr>
        <a:xfrm>
          <a:off x="2634134" y="2005483"/>
          <a:ext cx="1538932" cy="1538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China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India </a:t>
          </a:r>
          <a:endParaRPr lang="en-US" sz="2400" b="1" kern="1200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sp:txBody>
      <dsp:txXfrm>
        <a:off x="2859505" y="2230854"/>
        <a:ext cx="1088190" cy="1088190"/>
      </dsp:txXfrm>
    </dsp:sp>
    <dsp:sp modelId="{34C44BA7-9313-4A58-B44D-CDB51C0BE0EA}">
      <dsp:nvSpPr>
        <dsp:cNvPr id="0" name=""/>
        <dsp:cNvSpPr/>
      </dsp:nvSpPr>
      <dsp:spPr>
        <a:xfrm rot="15821731">
          <a:off x="3053440" y="1751861"/>
          <a:ext cx="478753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478753" y="203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Helvetica" charset="0"/>
            <a:ea typeface="Helvetica" charset="0"/>
            <a:cs typeface="Helvetica" charset="0"/>
          </a:endParaRPr>
        </a:p>
      </dsp:txBody>
      <dsp:txXfrm rot="10800000">
        <a:off x="3280848" y="1760239"/>
        <a:ext cx="23937" cy="23937"/>
      </dsp:txXfrm>
    </dsp:sp>
    <dsp:sp modelId="{F71A21A1-1E66-4B4D-BC87-AB41EF82B615}">
      <dsp:nvSpPr>
        <dsp:cNvPr id="0" name=""/>
        <dsp:cNvSpPr/>
      </dsp:nvSpPr>
      <dsp:spPr>
        <a:xfrm>
          <a:off x="2412567" y="0"/>
          <a:ext cx="1538932" cy="15389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Central Asia</a:t>
          </a:r>
          <a:endParaRPr lang="en-US" sz="1400" b="1" kern="1200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sp:txBody>
      <dsp:txXfrm>
        <a:off x="2637938" y="225371"/>
        <a:ext cx="1088190" cy="1088190"/>
      </dsp:txXfrm>
    </dsp:sp>
    <dsp:sp modelId="{89D73DEC-F793-4D22-9CC8-B2074982AF5A}">
      <dsp:nvSpPr>
        <dsp:cNvPr id="0" name=""/>
        <dsp:cNvSpPr/>
      </dsp:nvSpPr>
      <dsp:spPr>
        <a:xfrm rot="158949">
          <a:off x="4171995" y="2800921"/>
          <a:ext cx="465310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465310" y="203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Helvetica" charset="0"/>
            <a:ea typeface="Helvetica" charset="0"/>
            <a:cs typeface="Helvetica" charset="0"/>
          </a:endParaRPr>
        </a:p>
      </dsp:txBody>
      <dsp:txXfrm>
        <a:off x="4393018" y="2809635"/>
        <a:ext cx="23265" cy="23265"/>
      </dsp:txXfrm>
    </dsp:sp>
    <dsp:sp modelId="{790AC8E9-2F8F-4F43-A95B-4E77A391F904}">
      <dsp:nvSpPr>
        <dsp:cNvPr id="0" name=""/>
        <dsp:cNvSpPr/>
      </dsp:nvSpPr>
      <dsp:spPr>
        <a:xfrm>
          <a:off x="4636235" y="2098119"/>
          <a:ext cx="1538932" cy="15389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Southeast Asia</a:t>
          </a:r>
          <a:endParaRPr lang="en-US" sz="1400" b="1" kern="1200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sp:txBody>
      <dsp:txXfrm>
        <a:off x="4861606" y="2323490"/>
        <a:ext cx="1088190" cy="1088190"/>
      </dsp:txXfrm>
    </dsp:sp>
    <dsp:sp modelId="{10D3B4E0-49E7-4699-99C5-B5BAD0104047}">
      <dsp:nvSpPr>
        <dsp:cNvPr id="0" name=""/>
        <dsp:cNvSpPr/>
      </dsp:nvSpPr>
      <dsp:spPr>
        <a:xfrm rot="5400000">
          <a:off x="3172016" y="3755653"/>
          <a:ext cx="463168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463168" y="203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Helvetica" charset="0"/>
            <a:ea typeface="Helvetica" charset="0"/>
            <a:cs typeface="Helvetica" charset="0"/>
          </a:endParaRPr>
        </a:p>
      </dsp:txBody>
      <dsp:txXfrm>
        <a:off x="3392021" y="3764421"/>
        <a:ext cx="23158" cy="23158"/>
      </dsp:txXfrm>
    </dsp:sp>
    <dsp:sp modelId="{3C21F48D-E281-42F1-946B-602F3A6057B7}">
      <dsp:nvSpPr>
        <dsp:cNvPr id="0" name=""/>
        <dsp:cNvSpPr/>
      </dsp:nvSpPr>
      <dsp:spPr>
        <a:xfrm>
          <a:off x="2634134" y="4007584"/>
          <a:ext cx="1538932" cy="15389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South Asia</a:t>
          </a:r>
          <a:endParaRPr lang="en-US" sz="1400" b="1" kern="1200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sp:txBody>
      <dsp:txXfrm>
        <a:off x="2859505" y="4232955"/>
        <a:ext cx="1088190" cy="1088190"/>
      </dsp:txXfrm>
    </dsp:sp>
    <dsp:sp modelId="{7B59E66A-D849-4B01-8DAA-96EC2C55D286}">
      <dsp:nvSpPr>
        <dsp:cNvPr id="0" name=""/>
        <dsp:cNvSpPr/>
      </dsp:nvSpPr>
      <dsp:spPr>
        <a:xfrm rot="11001319">
          <a:off x="1536671" y="2677385"/>
          <a:ext cx="1099724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1099724" y="203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Helvetica" charset="0"/>
            <a:ea typeface="Helvetica" charset="0"/>
            <a:cs typeface="Helvetica" charset="0"/>
          </a:endParaRPr>
        </a:p>
      </dsp:txBody>
      <dsp:txXfrm rot="10800000">
        <a:off x="2059040" y="2670239"/>
        <a:ext cx="54986" cy="54986"/>
      </dsp:txXfrm>
    </dsp:sp>
    <dsp:sp modelId="{F5D3AFDC-1372-4950-ABDC-29BB942E3165}">
      <dsp:nvSpPr>
        <dsp:cNvPr id="0" name=""/>
        <dsp:cNvSpPr/>
      </dsp:nvSpPr>
      <dsp:spPr>
        <a:xfrm>
          <a:off x="0" y="1851048"/>
          <a:ext cx="1538932" cy="15389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rPr>
            <a:t>Africa</a:t>
          </a:r>
          <a:endParaRPr lang="en-US" sz="1400" b="1" kern="1200" dirty="0">
            <a:solidFill>
              <a:schemeClr val="tx1"/>
            </a:solidFill>
            <a:latin typeface="Helvetica" charset="0"/>
            <a:ea typeface="Helvetica" charset="0"/>
            <a:cs typeface="Helvetica" charset="0"/>
          </a:endParaRPr>
        </a:p>
      </dsp:txBody>
      <dsp:txXfrm>
        <a:off x="225371" y="2076419"/>
        <a:ext cx="1088190" cy="1088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A3BE-F5D5-D349-889C-58BA8251A4D4}">
      <dsp:nvSpPr>
        <dsp:cNvPr id="0" name=""/>
        <dsp:cNvSpPr/>
      </dsp:nvSpPr>
      <dsp:spPr>
        <a:xfrm>
          <a:off x="4141700" y="5344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MSU</a:t>
          </a:r>
          <a:endParaRPr lang="en-US" sz="2100" kern="1200" dirty="0"/>
        </a:p>
      </dsp:txBody>
      <dsp:txXfrm>
        <a:off x="4169007" y="32651"/>
        <a:ext cx="805984" cy="504775"/>
      </dsp:txXfrm>
    </dsp:sp>
    <dsp:sp modelId="{AE5B4587-A3FF-D54A-8D78-C52C18D8734C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3535491" y="30849"/>
              </a:moveTo>
              <a:arcTo wR="3099289" hR="3099289" stAng="16685450" swAng="6490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45AE6-E461-F843-B09F-702B783E7179}">
      <dsp:nvSpPr>
        <dsp:cNvPr id="0" name=""/>
        <dsp:cNvSpPr/>
      </dsp:nvSpPr>
      <dsp:spPr>
        <a:xfrm>
          <a:off x="5582012" y="360349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NAU</a:t>
          </a:r>
          <a:endParaRPr lang="en-US" sz="2100" kern="1200" dirty="0"/>
        </a:p>
      </dsp:txBody>
      <dsp:txXfrm>
        <a:off x="5609319" y="387656"/>
        <a:ext cx="805984" cy="504775"/>
      </dsp:txXfrm>
    </dsp:sp>
    <dsp:sp modelId="{2E76D854-8A36-D048-88ED-4A1B44A2EA50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4974934" y="631993"/>
              </a:moveTo>
              <a:arcTo wR="3099289" hR="3099289" stAng="18434533" swAng="6881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371E7-B427-554D-ABF1-6BD68FD21676}">
      <dsp:nvSpPr>
        <dsp:cNvPr id="0" name=""/>
        <dsp:cNvSpPr/>
      </dsp:nvSpPr>
      <dsp:spPr>
        <a:xfrm>
          <a:off x="6692365" y="1344036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MFL</a:t>
          </a:r>
          <a:endParaRPr lang="en-US" sz="2100" kern="1200" dirty="0"/>
        </a:p>
      </dsp:txBody>
      <dsp:txXfrm>
        <a:off x="6719672" y="1371343"/>
        <a:ext cx="805984" cy="504775"/>
      </dsp:txXfrm>
    </dsp:sp>
    <dsp:sp modelId="{2F0D34C2-0D8E-2245-B045-FEA04DFFE04A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5826090" y="1626147"/>
              </a:moveTo>
              <a:arcTo wR="3099289" hR="3099289" stAng="19897204" swAng="962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C1406-9097-F342-8CE3-87575D1805AE}">
      <dsp:nvSpPr>
        <dsp:cNvPr id="0" name=""/>
        <dsp:cNvSpPr/>
      </dsp:nvSpPr>
      <dsp:spPr>
        <a:xfrm>
          <a:off x="7218392" y="2731055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MU</a:t>
          </a:r>
          <a:endParaRPr lang="en-US" sz="2100" kern="1200" dirty="0"/>
        </a:p>
      </dsp:txBody>
      <dsp:txXfrm>
        <a:off x="7245699" y="2758362"/>
        <a:ext cx="805984" cy="504775"/>
      </dsp:txXfrm>
    </dsp:sp>
    <dsp:sp modelId="{2F2CF89C-720E-7842-911A-7731E56FE243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6197420" y="3014598"/>
              </a:moveTo>
              <a:arcTo wR="3099289" hR="3099289" stAng="21506049" swAng="10034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E1246-A1E6-7A46-9C3C-E372421123EC}">
      <dsp:nvSpPr>
        <dsp:cNvPr id="0" name=""/>
        <dsp:cNvSpPr/>
      </dsp:nvSpPr>
      <dsp:spPr>
        <a:xfrm>
          <a:off x="7039586" y="4203656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NPU</a:t>
          </a:r>
          <a:endParaRPr lang="en-US" sz="2100" kern="1200" dirty="0"/>
        </a:p>
      </dsp:txBody>
      <dsp:txXfrm>
        <a:off x="7066893" y="4230963"/>
        <a:ext cx="805984" cy="504775"/>
      </dsp:txXfrm>
    </dsp:sp>
    <dsp:sp modelId="{43F06EEC-EC2F-6A42-BC8C-A1234CE53CD1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5871478" y="4485130"/>
              </a:moveTo>
              <a:arcTo wR="3099289" hR="3099289" stAng="1593651" swAng="8675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B30CE-83E8-554A-817B-4710C70205BF}">
      <dsp:nvSpPr>
        <dsp:cNvPr id="0" name=""/>
        <dsp:cNvSpPr/>
      </dsp:nvSpPr>
      <dsp:spPr>
        <a:xfrm>
          <a:off x="6196909" y="5424484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KU</a:t>
          </a:r>
          <a:endParaRPr lang="en-US" sz="2100" kern="1200" dirty="0"/>
        </a:p>
      </dsp:txBody>
      <dsp:txXfrm>
        <a:off x="6224216" y="5451791"/>
        <a:ext cx="805984" cy="504775"/>
      </dsp:txXfrm>
    </dsp:sp>
    <dsp:sp modelId="{10DEC808-43C9-BA43-8DA6-A2146F42F90B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4781994" y="5701998"/>
              </a:moveTo>
              <a:arcTo wR="3099289" hR="3099289" stAng="3426990" swAng="6333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0626C-0CA9-6C40-A491-41B4979EE4E7}">
      <dsp:nvSpPr>
        <dsp:cNvPr id="0" name=""/>
        <dsp:cNvSpPr/>
      </dsp:nvSpPr>
      <dsp:spPr>
        <a:xfrm>
          <a:off x="4883409" y="6113863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ZJU</a:t>
          </a:r>
          <a:endParaRPr lang="en-US" sz="2100" kern="1200" dirty="0"/>
        </a:p>
      </dsp:txBody>
      <dsp:txXfrm>
        <a:off x="4910716" y="6141170"/>
        <a:ext cx="805984" cy="504775"/>
      </dsp:txXfrm>
    </dsp:sp>
    <dsp:sp modelId="{A67F561B-FD74-594A-96A1-0FC178F2AB56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3404500" y="6183513"/>
              </a:moveTo>
              <a:arcTo wR="3099289" hR="3099289" stAng="5060908" swAng="6781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45C7D-477E-D346-8AF1-F43DCD0D5F82}">
      <dsp:nvSpPr>
        <dsp:cNvPr id="0" name=""/>
        <dsp:cNvSpPr/>
      </dsp:nvSpPr>
      <dsp:spPr>
        <a:xfrm>
          <a:off x="3399992" y="6113863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YU</a:t>
          </a:r>
          <a:endParaRPr lang="en-US" sz="2100" kern="1200" dirty="0"/>
        </a:p>
      </dsp:txBody>
      <dsp:txXfrm>
        <a:off x="3427299" y="6141170"/>
        <a:ext cx="805984" cy="504775"/>
      </dsp:txXfrm>
    </dsp:sp>
    <dsp:sp modelId="{DE3EDF6C-39B6-2F4C-A434-3BFFFAAE3C61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1921897" y="5966228"/>
              </a:moveTo>
              <a:arcTo wR="3099289" hR="3099289" stAng="6739616" swAng="6333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F0EA1-FDEF-6444-9987-5EF61D4EDD6B}">
      <dsp:nvSpPr>
        <dsp:cNvPr id="0" name=""/>
        <dsp:cNvSpPr/>
      </dsp:nvSpPr>
      <dsp:spPr>
        <a:xfrm>
          <a:off x="2086491" y="5424484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YAU</a:t>
          </a:r>
          <a:endParaRPr lang="en-US" sz="2100" kern="1200" dirty="0"/>
        </a:p>
      </dsp:txBody>
      <dsp:txXfrm>
        <a:off x="2113798" y="5451791"/>
        <a:ext cx="805984" cy="504775"/>
      </dsp:txXfrm>
    </dsp:sp>
    <dsp:sp modelId="{9280339B-3E96-7F41-87F7-3ECA9F56F360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760958" y="5133447"/>
              </a:moveTo>
              <a:arcTo wR="3099289" hR="3099289" stAng="8338762" swAng="8675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82A57-D50A-B54E-9273-74B12287A074}">
      <dsp:nvSpPr>
        <dsp:cNvPr id="0" name=""/>
        <dsp:cNvSpPr/>
      </dsp:nvSpPr>
      <dsp:spPr>
        <a:xfrm>
          <a:off x="1243815" y="4203656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VAAS</a:t>
          </a:r>
          <a:endParaRPr lang="en-US" sz="2100" kern="1200" dirty="0"/>
        </a:p>
      </dsp:txBody>
      <dsp:txXfrm>
        <a:off x="1271122" y="4230963"/>
        <a:ext cx="805984" cy="504775"/>
      </dsp:txXfrm>
    </dsp:sp>
    <dsp:sp modelId="{BD76150A-30BE-0541-B9EC-3F477D9A2F61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107842" y="3909744"/>
              </a:moveTo>
              <a:arcTo wR="3099289" hR="3099289" stAng="9890465" swAng="10034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B6932-FCF4-9E46-A969-A6E51B9C979A}">
      <dsp:nvSpPr>
        <dsp:cNvPr id="0" name=""/>
        <dsp:cNvSpPr/>
      </dsp:nvSpPr>
      <dsp:spPr>
        <a:xfrm>
          <a:off x="1065008" y="2731055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CTU</a:t>
          </a:r>
          <a:endParaRPr lang="en-US" sz="2100" kern="1200" dirty="0"/>
        </a:p>
      </dsp:txBody>
      <dsp:txXfrm>
        <a:off x="1092315" y="2758362"/>
        <a:ext cx="805984" cy="504775"/>
      </dsp:txXfrm>
    </dsp:sp>
    <dsp:sp modelId="{C16A0CDD-1BCD-C546-A237-ABDE00CC0776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71504" y="2437389"/>
              </a:moveTo>
              <a:arcTo wR="3099289" hR="3099289" stAng="11539881" swAng="962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59DDB-72D8-A945-B00B-DD20BC130FF7}">
      <dsp:nvSpPr>
        <dsp:cNvPr id="0" name=""/>
        <dsp:cNvSpPr/>
      </dsp:nvSpPr>
      <dsp:spPr>
        <a:xfrm>
          <a:off x="1591035" y="1344036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NUL</a:t>
          </a:r>
          <a:endParaRPr lang="en-US" sz="2100" kern="1200" dirty="0"/>
        </a:p>
      </dsp:txBody>
      <dsp:txXfrm>
        <a:off x="1618342" y="1371343"/>
        <a:ext cx="805984" cy="504775"/>
      </dsp:txXfrm>
    </dsp:sp>
    <dsp:sp modelId="{A413B809-54A0-3A4E-8148-7FF4D0AD6A5C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770472" y="1054244"/>
              </a:moveTo>
              <a:arcTo wR="3099289" hR="3099289" stAng="13277274" swAng="6881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3E7E6-8620-1C4E-9A64-9C8C6D536661}">
      <dsp:nvSpPr>
        <dsp:cNvPr id="0" name=""/>
        <dsp:cNvSpPr/>
      </dsp:nvSpPr>
      <dsp:spPr>
        <a:xfrm>
          <a:off x="2701389" y="360349"/>
          <a:ext cx="860598" cy="559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RUNP</a:t>
          </a:r>
          <a:endParaRPr lang="en-US" sz="2100" kern="1200" dirty="0"/>
        </a:p>
      </dsp:txBody>
      <dsp:txXfrm>
        <a:off x="2728696" y="387656"/>
        <a:ext cx="805984" cy="504775"/>
      </dsp:txXfrm>
    </dsp:sp>
    <dsp:sp modelId="{954FE171-E2B4-C44F-8625-42DCEB349373}">
      <dsp:nvSpPr>
        <dsp:cNvPr id="0" name=""/>
        <dsp:cNvSpPr/>
      </dsp:nvSpPr>
      <dsp:spPr>
        <a:xfrm>
          <a:off x="1472710" y="285039"/>
          <a:ext cx="6198578" cy="6198578"/>
        </a:xfrm>
        <a:custGeom>
          <a:avLst/>
          <a:gdLst/>
          <a:ahLst/>
          <a:cxnLst/>
          <a:rect l="0" t="0" r="0" b="0"/>
          <a:pathLst>
            <a:path>
              <a:moveTo>
                <a:pt x="2094915" y="167254"/>
              </a:moveTo>
              <a:arcTo wR="3099289" hR="3099289" stAng="15065460" swAng="6490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D9CF7-DD35-F14D-B75F-87BF8BBD84F0}">
      <dsp:nvSpPr>
        <dsp:cNvPr id="0" name=""/>
        <dsp:cNvSpPr/>
      </dsp:nvSpPr>
      <dsp:spPr>
        <a:xfrm>
          <a:off x="515845" y="129"/>
          <a:ext cx="3598958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Potential </a:t>
          </a:r>
          <a:r>
            <a:rPr lang="en-US" sz="2700" kern="1200" dirty="0" err="1" smtClean="0"/>
            <a:t>MekRIN</a:t>
          </a:r>
          <a:r>
            <a:rPr lang="en-US" sz="2700" kern="1200" dirty="0" smtClean="0"/>
            <a:t>?</a:t>
          </a:r>
          <a:endParaRPr lang="en-US" sz="2700" kern="1200" dirty="0"/>
        </a:p>
      </dsp:txBody>
      <dsp:txXfrm>
        <a:off x="534601" y="18885"/>
        <a:ext cx="3561446" cy="602853"/>
      </dsp:txXfrm>
    </dsp:sp>
    <dsp:sp modelId="{52CA4AD2-6928-654D-969E-4F9D93B3BBD5}">
      <dsp:nvSpPr>
        <dsp:cNvPr id="0" name=""/>
        <dsp:cNvSpPr/>
      </dsp:nvSpPr>
      <dsp:spPr>
        <a:xfrm>
          <a:off x="1315304" y="689370"/>
          <a:ext cx="2000040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Coordinators</a:t>
          </a:r>
          <a:endParaRPr lang="en-US" sz="2500" kern="1200" dirty="0"/>
        </a:p>
      </dsp:txBody>
      <dsp:txXfrm>
        <a:off x="1334060" y="708126"/>
        <a:ext cx="1962528" cy="602853"/>
      </dsp:txXfrm>
    </dsp:sp>
    <dsp:sp modelId="{F726B7A2-B1A1-BD4A-B9CB-15E478955913}">
      <dsp:nvSpPr>
        <dsp:cNvPr id="0" name=""/>
        <dsp:cNvSpPr/>
      </dsp:nvSpPr>
      <dsp:spPr>
        <a:xfrm>
          <a:off x="1793636" y="1378611"/>
          <a:ext cx="1043376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IPOs </a:t>
          </a:r>
          <a:endParaRPr lang="en-US" sz="2500" kern="1200" dirty="0"/>
        </a:p>
      </dsp:txBody>
      <dsp:txXfrm>
        <a:off x="1812392" y="1397367"/>
        <a:ext cx="1005864" cy="602853"/>
      </dsp:txXfrm>
    </dsp:sp>
    <dsp:sp modelId="{81992786-BA56-D14B-97A1-02D8023A8339}">
      <dsp:nvSpPr>
        <dsp:cNvPr id="0" name=""/>
        <dsp:cNvSpPr/>
      </dsp:nvSpPr>
      <dsp:spPr>
        <a:xfrm>
          <a:off x="18029" y="2067852"/>
          <a:ext cx="4594590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Regional Nodes</a:t>
          </a:r>
          <a:endParaRPr lang="en-US" sz="2800" kern="1200" dirty="0"/>
        </a:p>
      </dsp:txBody>
      <dsp:txXfrm>
        <a:off x="36785" y="2086608"/>
        <a:ext cx="4557078" cy="602853"/>
      </dsp:txXfrm>
    </dsp:sp>
    <dsp:sp modelId="{850CB248-DE49-4547-AA18-EEFAEB756554}">
      <dsp:nvSpPr>
        <dsp:cNvPr id="0" name=""/>
        <dsp:cNvSpPr/>
      </dsp:nvSpPr>
      <dsp:spPr>
        <a:xfrm>
          <a:off x="27796" y="2757093"/>
          <a:ext cx="749394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Thailand</a:t>
          </a:r>
          <a:endParaRPr lang="en-US" sz="1200" kern="1200" dirty="0"/>
        </a:p>
      </dsp:txBody>
      <dsp:txXfrm>
        <a:off x="46552" y="2775849"/>
        <a:ext cx="711882" cy="602853"/>
      </dsp:txXfrm>
    </dsp:sp>
    <dsp:sp modelId="{FF3A380A-92E7-6644-96EB-A6F16E3E96E2}">
      <dsp:nvSpPr>
        <dsp:cNvPr id="0" name=""/>
        <dsp:cNvSpPr/>
      </dsp:nvSpPr>
      <dsp:spPr>
        <a:xfrm>
          <a:off x="792928" y="2757093"/>
          <a:ext cx="749394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Vietnam</a:t>
          </a:r>
          <a:endParaRPr lang="en-US" sz="1200" kern="1200" dirty="0"/>
        </a:p>
      </dsp:txBody>
      <dsp:txXfrm>
        <a:off x="811684" y="2775849"/>
        <a:ext cx="711882" cy="602853"/>
      </dsp:txXfrm>
    </dsp:sp>
    <dsp:sp modelId="{50A2710C-7D7E-F74F-895D-363469364B02}">
      <dsp:nvSpPr>
        <dsp:cNvPr id="0" name=""/>
        <dsp:cNvSpPr/>
      </dsp:nvSpPr>
      <dsp:spPr>
        <a:xfrm>
          <a:off x="1558061" y="2757093"/>
          <a:ext cx="749394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Myanmar</a:t>
          </a:r>
          <a:endParaRPr lang="en-US" sz="1200" kern="1200" dirty="0"/>
        </a:p>
      </dsp:txBody>
      <dsp:txXfrm>
        <a:off x="1576817" y="2775849"/>
        <a:ext cx="711882" cy="602853"/>
      </dsp:txXfrm>
    </dsp:sp>
    <dsp:sp modelId="{6250A1DE-DCF2-A44B-A5B0-E61B4AD7D0C7}">
      <dsp:nvSpPr>
        <dsp:cNvPr id="0" name=""/>
        <dsp:cNvSpPr/>
      </dsp:nvSpPr>
      <dsp:spPr>
        <a:xfrm>
          <a:off x="2323193" y="2757093"/>
          <a:ext cx="749394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Laos</a:t>
          </a:r>
          <a:endParaRPr lang="en-US" sz="1200" kern="1200" dirty="0"/>
        </a:p>
      </dsp:txBody>
      <dsp:txXfrm>
        <a:off x="2341949" y="2775849"/>
        <a:ext cx="711882" cy="602853"/>
      </dsp:txXfrm>
    </dsp:sp>
    <dsp:sp modelId="{B84F58D9-A038-1241-B494-276F53DED8EE}">
      <dsp:nvSpPr>
        <dsp:cNvPr id="0" name=""/>
        <dsp:cNvSpPr/>
      </dsp:nvSpPr>
      <dsp:spPr>
        <a:xfrm>
          <a:off x="3088325" y="2757093"/>
          <a:ext cx="749394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Cambodia </a:t>
          </a:r>
          <a:endParaRPr lang="en-US" sz="1200" kern="1200" dirty="0"/>
        </a:p>
      </dsp:txBody>
      <dsp:txXfrm>
        <a:off x="3107081" y="2775849"/>
        <a:ext cx="711882" cy="602853"/>
      </dsp:txXfrm>
    </dsp:sp>
    <dsp:sp modelId="{DEA1EBF7-FB93-3C4F-871B-542701A1C25B}">
      <dsp:nvSpPr>
        <dsp:cNvPr id="0" name=""/>
        <dsp:cNvSpPr/>
      </dsp:nvSpPr>
      <dsp:spPr>
        <a:xfrm>
          <a:off x="3853457" y="2757093"/>
          <a:ext cx="749394" cy="6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China</a:t>
          </a:r>
          <a:endParaRPr lang="en-US" sz="1200" kern="1200" dirty="0"/>
        </a:p>
      </dsp:txBody>
      <dsp:txXfrm>
        <a:off x="3872213" y="2775849"/>
        <a:ext cx="711882" cy="602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C8522-BCAA-C84E-A6C9-DD85FAAE0A16}">
      <dsp:nvSpPr>
        <dsp:cNvPr id="0" name=""/>
        <dsp:cNvSpPr/>
      </dsp:nvSpPr>
      <dsp:spPr>
        <a:xfrm>
          <a:off x="3299705" y="0"/>
          <a:ext cx="2557288" cy="2557288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MSU-NAU Initiative</a:t>
          </a:r>
        </a:p>
      </dsp:txBody>
      <dsp:txXfrm>
        <a:off x="3939027" y="1278644"/>
        <a:ext cx="1278644" cy="1278644"/>
      </dsp:txXfrm>
    </dsp:sp>
    <dsp:sp modelId="{198BD303-0DEF-3B46-AA7E-E3DE9F15A9AE}">
      <dsp:nvSpPr>
        <dsp:cNvPr id="0" name=""/>
        <dsp:cNvSpPr/>
      </dsp:nvSpPr>
      <dsp:spPr>
        <a:xfrm>
          <a:off x="2021061" y="2557288"/>
          <a:ext cx="2557288" cy="2557288"/>
        </a:xfrm>
        <a:prstGeom prst="triangle">
          <a:avLst/>
        </a:prstGeom>
        <a:solidFill>
          <a:srgbClr val="00CC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Research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FF"/>
              </a:solidFill>
            </a:rPr>
            <a:t>(Joint projects)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00FF"/>
              </a:solidFill>
            </a:rPr>
            <a:t>($5M) committed)</a:t>
          </a:r>
          <a:endParaRPr lang="en-US" sz="1100" b="1" kern="1200" dirty="0">
            <a:solidFill>
              <a:srgbClr val="0000FF"/>
            </a:solidFill>
          </a:endParaRPr>
        </a:p>
      </dsp:txBody>
      <dsp:txXfrm>
        <a:off x="2660383" y="3835932"/>
        <a:ext cx="1278644" cy="1278644"/>
      </dsp:txXfrm>
    </dsp:sp>
    <dsp:sp modelId="{AB9897C4-AA83-3E44-83E1-86285E446F42}">
      <dsp:nvSpPr>
        <dsp:cNvPr id="0" name=""/>
        <dsp:cNvSpPr/>
      </dsp:nvSpPr>
      <dsp:spPr>
        <a:xfrm rot="10800000">
          <a:off x="3299705" y="2557288"/>
          <a:ext cx="2557288" cy="2557288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Integrated research learning model </a:t>
          </a:r>
          <a:endParaRPr lang="en-US" sz="2000" b="1" kern="1200" dirty="0">
            <a:solidFill>
              <a:srgbClr val="0000FF"/>
            </a:solidFill>
          </a:endParaRPr>
        </a:p>
      </dsp:txBody>
      <dsp:txXfrm rot="10800000">
        <a:off x="3939027" y="2557288"/>
        <a:ext cx="1278644" cy="1278644"/>
      </dsp:txXfrm>
    </dsp:sp>
    <dsp:sp modelId="{B9AD6BB0-EA19-D64F-808E-5C71537346BA}">
      <dsp:nvSpPr>
        <dsp:cNvPr id="0" name=""/>
        <dsp:cNvSpPr/>
      </dsp:nvSpPr>
      <dsp:spPr>
        <a:xfrm>
          <a:off x="4578350" y="2557288"/>
          <a:ext cx="2557288" cy="2557288"/>
        </a:xfrm>
        <a:prstGeom prst="triangl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Academics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($10M)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Training ($??)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5217672" y="3835932"/>
        <a:ext cx="1278644" cy="1278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B30C-EDF1-2044-BFF5-6043D453D2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AB6C-F1C8-624D-93D6-A59E9D67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4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 defTabSz="89730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In July 2016, ISP in collaboration with colleges and units initiated the MSU Asia Hub (MAH). </a:t>
            </a:r>
          </a:p>
          <a:p>
            <a:pPr marL="168244" indent="-168244" defTabSz="89730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Will include innovative partner-hubs in China and India that link to multilateral collaborations in priority countries in South Asia, Central Asia, Southeast Asia, and Africa as well as other strategic world regions.  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The goal is to enhance coordination and synergy among programs in Asia that can also leverage our opportunities and impacts in key North-South and South-South corridors.  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Where appropriate, the Asia Hub platform will be linked with the Africa Alliance Partnership (AAP).  </a:t>
            </a:r>
          </a:p>
          <a:p>
            <a:pPr marL="168244" indent="-168244" defTabSz="89730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0" baseline="0" dirty="0" smtClean="0"/>
              <a:t>Positioning Asia in Global context and perspective and exploring Africa’s relationships with other world regions </a:t>
            </a:r>
            <a:endParaRPr lang="en-US" dirty="0" smtClean="0"/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The programs will be interdisciplinary and built around strategic areas of MSU’s international engagement. 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Potential Initiative – MSU/NAU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26222-B000-46EB-8755-F3FA39C2E3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6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31706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80553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59286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/>
                </a:solidFill>
                <a:ea typeface="ＭＳ Ｐゴシック" charset="0"/>
                <a:cs typeface="宋体" charset="0"/>
              </a:rPr>
              <a:t>“陆</a:t>
            </a:r>
            <a:r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t>-</a:t>
            </a:r>
            <a:r>
              <a:rPr lang="zh-CN" altLang="en-US">
                <a:solidFill>
                  <a:prstClr val="black"/>
                </a:solidFill>
                <a:ea typeface="ＭＳ Ｐゴシック" charset="0"/>
                <a:cs typeface="宋体" charset="0"/>
              </a:rPr>
              <a:t>海</a:t>
            </a:r>
            <a:r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t>-</a:t>
            </a:r>
            <a:r>
              <a:rPr lang="zh-CN" altLang="en-US">
                <a:solidFill>
                  <a:prstClr val="black"/>
                </a:solidFill>
                <a:ea typeface="ＭＳ Ｐゴシック" charset="0"/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4959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5528EE-A8D8-D448-A759-D911F1B37150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296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DEFEFF-DEE1-AA46-800E-56F6E57ACD37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3032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85C1A1-B529-2A42-A00C-7376405026CB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6867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5E4FD-1290-B24B-A4F1-5D38852B9BAA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294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B14789-D0A8-5645-93BF-071D3F6134EE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1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56BD79-1770-5848-B5D1-BE8DA30A0EAA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7528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2D7345-6B69-9643-AE75-05CE3C580C44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6151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65134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7FDC3-EF20-3D49-91AB-5D28234DB523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81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A700A3-8A94-AA43-AC97-C63D169BFB3D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5341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prstClr val="black"/>
                </a:solidFill>
                <a:cs typeface="宋体" charset="0"/>
              </a:rPr>
              <a:t>“陆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海</a:t>
            </a:r>
            <a:r>
              <a:rPr lang="en-US" altLang="zh-TW">
                <a:solidFill>
                  <a:prstClr val="black"/>
                </a:solidFill>
                <a:cs typeface="宋体" charset="0"/>
              </a:rPr>
              <a:t>-</a:t>
            </a:r>
            <a:r>
              <a:rPr lang="zh-TW" altLang="en-US">
                <a:solidFill>
                  <a:prstClr val="black"/>
                </a:solidFill>
                <a:cs typeface="宋体" charset="0"/>
              </a:rPr>
              <a:t>人”统筹、远程耦合、阈值理论、多时空尺度</a:t>
            </a:r>
            <a:endParaRPr lang="en-US" altLang="zh-CN">
              <a:solidFill>
                <a:prstClr val="black"/>
              </a:solidFill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89538-CA3D-934C-B53C-AF2022AC665C}" type="slidenum">
              <a:rPr lang="en-US" altLang="zh-CN">
                <a:solidFill>
                  <a:prstClr val="black"/>
                </a:solidFill>
                <a:ea typeface="ＭＳ Ｐゴシック" charset="0"/>
                <a:cs typeface="宋体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ＭＳ Ｐゴシック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6378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92980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34675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49387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28652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98753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00823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216810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CA0A-7FF4-6041-8833-110BA52B80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9/13/17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3364" y="6356350"/>
            <a:ext cx="43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WEF Nexus Workshop,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Nakhon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Phanom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,  Thailand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4628" y="6356350"/>
            <a:ext cx="123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D1D6-07F9-7147-80B9-F24D85508D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 descr="downloa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143" cy="907143"/>
          </a:xfrm>
          <a:prstGeom prst="rect">
            <a:avLst/>
          </a:prstGeom>
        </p:spPr>
      </p:pic>
      <p:pic>
        <p:nvPicPr>
          <p:cNvPr id="11" name="Picture 10" descr="Untitled.tif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rgbClr val="0066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rgbClr val="0066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1619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1" y="-527"/>
            <a:ext cx="5153214" cy="895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1" y="-13230"/>
            <a:ext cx="5943599" cy="8815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4431" y="14430"/>
            <a:ext cx="9100707" cy="838200"/>
          </a:xfrm>
          <a:prstGeom prst="rect">
            <a:avLst/>
          </a:prstGeom>
          <a:noFill/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>
    <p:wip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0008" cy="68580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309934" y="594439"/>
            <a:ext cx="25547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Dam Mekong!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2273300" y="4051300"/>
            <a:ext cx="482600" cy="43180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6840" y="1854200"/>
            <a:ext cx="2717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Jiaguo Qi</a:t>
            </a:r>
          </a:p>
          <a:p>
            <a:r>
              <a:rPr lang="en-US" dirty="0" smtClean="0"/>
              <a:t>Michigan State University</a:t>
            </a:r>
          </a:p>
          <a:p>
            <a:r>
              <a:rPr lang="en-US" dirty="0" smtClean="0"/>
              <a:t>MAIRS WEF Nexus WG</a:t>
            </a:r>
          </a:p>
          <a:p>
            <a:r>
              <a:rPr lang="en-US" dirty="0" err="1" smtClean="0"/>
              <a:t>Pariwate</a:t>
            </a:r>
            <a:r>
              <a:rPr lang="en-US" dirty="0" smtClean="0"/>
              <a:t> </a:t>
            </a:r>
            <a:r>
              <a:rPr lang="en-US" dirty="0" err="1" smtClean="0"/>
              <a:t>Varnakovida</a:t>
            </a:r>
            <a:endParaRPr lang="en-US" dirty="0"/>
          </a:p>
          <a:p>
            <a:r>
              <a:rPr lang="en-US" dirty="0" smtClean="0"/>
              <a:t>KUST, Thailand</a:t>
            </a:r>
          </a:p>
          <a:p>
            <a:endParaRPr lang="en-US" dirty="0" smtClean="0"/>
          </a:p>
          <a:p>
            <a:r>
              <a:rPr lang="en-US" dirty="0" smtClean="0"/>
              <a:t>Krishna </a:t>
            </a:r>
            <a:r>
              <a:rPr lang="en-US" dirty="0" err="1" smtClean="0"/>
              <a:t>Vadrevu</a:t>
            </a:r>
            <a:r>
              <a:rPr lang="en-US" dirty="0" smtClean="0"/>
              <a:t> (SARI)</a:t>
            </a:r>
            <a:endParaRPr lang="en-US" dirty="0"/>
          </a:p>
          <a:p>
            <a:r>
              <a:rPr lang="en-US" dirty="0" err="1" smtClean="0"/>
              <a:t>Israr</a:t>
            </a:r>
            <a:r>
              <a:rPr lang="en-US" dirty="0" smtClean="0"/>
              <a:t> </a:t>
            </a:r>
            <a:r>
              <a:rPr lang="en-US" dirty="0" err="1" smtClean="0"/>
              <a:t>Alabar</a:t>
            </a:r>
            <a:r>
              <a:rPr lang="en-US" dirty="0" smtClean="0"/>
              <a:t> (SEARRIN)</a:t>
            </a:r>
            <a:endParaRPr lang="en-US" dirty="0"/>
          </a:p>
          <a:p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Levan</a:t>
            </a:r>
            <a:r>
              <a:rPr lang="en-US" dirty="0" smtClean="0"/>
              <a:t> (SEARRIN)</a:t>
            </a:r>
          </a:p>
          <a:p>
            <a:r>
              <a:rPr lang="mr-IN" dirty="0" smtClean="0"/>
              <a:t>……</a:t>
            </a:r>
            <a:r>
              <a:rPr lang="en-US" dirty="0" smtClean="0"/>
              <a:t>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9600"/>
            <a:ext cx="9144000" cy="45720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2894052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1968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76E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b="1" dirty="0">
                <a:solidFill>
                  <a:srgbClr val="4676E3"/>
                </a:solidFill>
              </a:rPr>
              <a:t>Moving Project </a:t>
            </a:r>
            <a:r>
              <a:rPr lang="en-US" b="1" dirty="0">
                <a:solidFill>
                  <a:srgbClr val="4676E3"/>
                </a:solidFill>
                <a:sym typeface="Wingdings"/>
              </a:rPr>
              <a:t> Programs </a:t>
            </a:r>
            <a:r>
              <a:rPr lang="en-US" b="1" dirty="0" smtClean="0">
                <a:solidFill>
                  <a:srgbClr val="4676E3"/>
                </a:solidFill>
                <a:sym typeface="Wingdings"/>
              </a:rPr>
              <a:t/>
            </a:r>
            <a:br>
              <a:rPr lang="en-US" b="1" dirty="0" smtClean="0">
                <a:solidFill>
                  <a:srgbClr val="4676E3"/>
                </a:solidFill>
                <a:sym typeface="Wingdings"/>
              </a:rPr>
            </a:br>
            <a:r>
              <a:rPr lang="en-US" b="1" dirty="0" smtClean="0">
                <a:solidFill>
                  <a:srgbClr val="4676E3"/>
                </a:solidFill>
                <a:sym typeface="Wingdings"/>
              </a:rPr>
              <a:t>Focus on local issues</a:t>
            </a:r>
            <a:endParaRPr lang="en-US" b="1" dirty="0">
              <a:solidFill>
                <a:srgbClr val="4676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676E3"/>
                </a:solidFill>
              </a:rPr>
              <a:t>Food, Energy and Water Nexus (land)</a:t>
            </a:r>
          </a:p>
          <a:p>
            <a:pPr lvl="1"/>
            <a:r>
              <a:rPr lang="en-US" b="1" dirty="0">
                <a:solidFill>
                  <a:srgbClr val="4676E3"/>
                </a:solidFill>
              </a:rPr>
              <a:t>Members are being </a:t>
            </a:r>
            <a:r>
              <a:rPr lang="en-US" b="1" dirty="0" smtClean="0">
                <a:solidFill>
                  <a:srgbClr val="4676E3"/>
                </a:solidFill>
              </a:rPr>
              <a:t>assembled</a:t>
            </a:r>
          </a:p>
          <a:p>
            <a:pPr lvl="1"/>
            <a:r>
              <a:rPr lang="en-US" b="1" dirty="0" smtClean="0">
                <a:solidFill>
                  <a:srgbClr val="4676E3"/>
                </a:solidFill>
              </a:rPr>
              <a:t>Asia WEF Nexus workshops (July 11-15, 2017 and Feb. 2-5, 2018)</a:t>
            </a:r>
          </a:p>
          <a:p>
            <a:r>
              <a:rPr lang="en-US" dirty="0">
                <a:solidFill>
                  <a:srgbClr val="4676E3"/>
                </a:solidFill>
              </a:rPr>
              <a:t>Natural Disaster</a:t>
            </a:r>
          </a:p>
          <a:p>
            <a:pPr lvl="1"/>
            <a:r>
              <a:rPr lang="en-US" dirty="0">
                <a:solidFill>
                  <a:srgbClr val="4676E3"/>
                </a:solidFill>
              </a:rPr>
              <a:t>Members are being assembled</a:t>
            </a:r>
          </a:p>
          <a:p>
            <a:r>
              <a:rPr lang="en-US" dirty="0">
                <a:solidFill>
                  <a:srgbClr val="4676E3"/>
                </a:solidFill>
              </a:rPr>
              <a:t>Human Health</a:t>
            </a:r>
          </a:p>
          <a:p>
            <a:pPr lvl="1"/>
            <a:r>
              <a:rPr lang="en-US" dirty="0">
                <a:solidFill>
                  <a:srgbClr val="4676E3"/>
                </a:solidFill>
              </a:rPr>
              <a:t>Members are being assembled</a:t>
            </a:r>
          </a:p>
          <a:p>
            <a:pPr lvl="1"/>
            <a:endParaRPr lang="en-US" b="1" dirty="0" smtClean="0">
              <a:solidFill>
                <a:srgbClr val="4676E3"/>
              </a:solidFill>
            </a:endParaRPr>
          </a:p>
          <a:p>
            <a:pPr lvl="1"/>
            <a:endParaRPr lang="en-US" b="1" dirty="0" smtClean="0">
              <a:solidFill>
                <a:srgbClr val="4676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2346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4676E3"/>
                </a:solidFill>
              </a:rPr>
              <a:t>Upcoming </a:t>
            </a:r>
            <a:r>
              <a:rPr lang="en-US" sz="4000" b="1" dirty="0" smtClean="0">
                <a:solidFill>
                  <a:srgbClr val="4676E3"/>
                </a:solidFill>
              </a:rPr>
              <a:t>Activities </a:t>
            </a:r>
            <a:r>
              <a:rPr lang="mr-IN" sz="4000" b="1" dirty="0" smtClean="0">
                <a:solidFill>
                  <a:srgbClr val="4676E3"/>
                </a:solidFill>
              </a:rPr>
              <a:t>–</a:t>
            </a:r>
            <a:r>
              <a:rPr lang="en-US" sz="4000" b="1" dirty="0" smtClean="0">
                <a:solidFill>
                  <a:srgbClr val="4676E3"/>
                </a:solidFill>
              </a:rPr>
              <a:t> </a:t>
            </a:r>
            <a:br>
              <a:rPr lang="en-US" sz="4000" b="1" dirty="0" smtClean="0">
                <a:solidFill>
                  <a:srgbClr val="4676E3"/>
                </a:solidFill>
              </a:rPr>
            </a:br>
            <a:r>
              <a:rPr lang="en-US" sz="2400" b="1" dirty="0" smtClean="0">
                <a:solidFill>
                  <a:srgbClr val="4676E3"/>
                </a:solidFill>
              </a:rPr>
              <a:t>Networks: SERRIN, SARI and MAIRS</a:t>
            </a:r>
            <a:endParaRPr lang="en-US" sz="2400" b="1" dirty="0">
              <a:solidFill>
                <a:srgbClr val="4676E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76E3"/>
                </a:solidFill>
              </a:rPr>
              <a:t>Sino-USA WEF Nexus; due Oct. 15</a:t>
            </a:r>
          </a:p>
          <a:p>
            <a:pPr lvl="1"/>
            <a:r>
              <a:rPr lang="en-US" dirty="0" smtClean="0">
                <a:solidFill>
                  <a:srgbClr val="4676E3"/>
                </a:solidFill>
              </a:rPr>
              <a:t>WEF Nexus in SEA (Qi leads) with Zhejiang University, Nanjing Agricultural University and South China Normal University focusing on Food Security in the region</a:t>
            </a:r>
          </a:p>
        </p:txBody>
      </p:sp>
    </p:spTree>
    <p:extLst>
      <p:ext uri="{BB962C8B-B14F-4D97-AF65-F5344CB8AC3E}">
        <p14:creationId xmlns:p14="http://schemas.microsoft.com/office/powerpoint/2010/main" val="255000199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4676E3"/>
                </a:solidFill>
              </a:rPr>
              <a:t>Upcoming </a:t>
            </a:r>
            <a:r>
              <a:rPr lang="en-US" sz="4000" b="1" dirty="0" smtClean="0">
                <a:solidFill>
                  <a:srgbClr val="4676E3"/>
                </a:solidFill>
              </a:rPr>
              <a:t>Activities -</a:t>
            </a:r>
            <a:r>
              <a:rPr lang="en-US" b="1" dirty="0">
                <a:solidFill>
                  <a:srgbClr val="4676E3"/>
                </a:solidFill>
              </a:rPr>
              <a:t/>
            </a:r>
            <a:br>
              <a:rPr lang="en-US" b="1" dirty="0">
                <a:solidFill>
                  <a:srgbClr val="4676E3"/>
                </a:solidFill>
              </a:rPr>
            </a:br>
            <a:r>
              <a:rPr lang="en-US" sz="2400" b="1" dirty="0" smtClean="0">
                <a:solidFill>
                  <a:srgbClr val="4676E3"/>
                </a:solidFill>
              </a:rPr>
              <a:t>Networks</a:t>
            </a:r>
            <a:r>
              <a:rPr lang="en-US" sz="2400" b="1" dirty="0">
                <a:solidFill>
                  <a:srgbClr val="4676E3"/>
                </a:solidFill>
              </a:rPr>
              <a:t>: SERRIN, SARI and MAIRS</a:t>
            </a:r>
            <a:endParaRPr lang="en-US" sz="4000" b="1" dirty="0">
              <a:solidFill>
                <a:srgbClr val="4676E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4676E3"/>
                </a:solidFill>
              </a:rPr>
              <a:t>NSF INFEWS Call, due March, 2018</a:t>
            </a:r>
          </a:p>
          <a:p>
            <a:pPr lvl="1"/>
            <a:r>
              <a:rPr lang="en-US" dirty="0" smtClean="0">
                <a:solidFill>
                  <a:srgbClr val="4676E3"/>
                </a:solidFill>
              </a:rPr>
              <a:t>Trade offs and synergies</a:t>
            </a:r>
          </a:p>
          <a:p>
            <a:r>
              <a:rPr lang="en-US" dirty="0" smtClean="0">
                <a:solidFill>
                  <a:srgbClr val="4676E3"/>
                </a:solidFill>
              </a:rPr>
              <a:t>Regional workshops / Training and Capacity Building</a:t>
            </a:r>
          </a:p>
          <a:p>
            <a:pPr lvl="1"/>
            <a:r>
              <a:rPr lang="en-US" dirty="0" smtClean="0">
                <a:solidFill>
                  <a:srgbClr val="4676E3"/>
                </a:solidFill>
              </a:rPr>
              <a:t>Asia Hub / WEF Nexus Food Security, Nov. 27-30, 2017, Nanjing, China</a:t>
            </a:r>
          </a:p>
          <a:p>
            <a:pPr lvl="1"/>
            <a:r>
              <a:rPr lang="en-US" dirty="0" smtClean="0">
                <a:solidFill>
                  <a:srgbClr val="4676E3"/>
                </a:solidFill>
              </a:rPr>
              <a:t>Asia WEF Nexus</a:t>
            </a:r>
            <a:r>
              <a:rPr lang="en-US" dirty="0">
                <a:solidFill>
                  <a:srgbClr val="4676E3"/>
                </a:solidFill>
              </a:rPr>
              <a:t>, </a:t>
            </a:r>
            <a:r>
              <a:rPr lang="en-US" dirty="0" smtClean="0">
                <a:solidFill>
                  <a:srgbClr val="4676E3"/>
                </a:solidFill>
              </a:rPr>
              <a:t>Vientiane, LAOS, Date under consideration: May </a:t>
            </a:r>
            <a:r>
              <a:rPr lang="mr-IN" dirty="0" smtClean="0">
                <a:solidFill>
                  <a:srgbClr val="4676E3"/>
                </a:solidFill>
              </a:rPr>
              <a:t>–</a:t>
            </a:r>
            <a:r>
              <a:rPr lang="en-US" dirty="0" smtClean="0">
                <a:solidFill>
                  <a:srgbClr val="4676E3"/>
                </a:solidFill>
              </a:rPr>
              <a:t> June or Early August, 2018</a:t>
            </a:r>
          </a:p>
          <a:p>
            <a:pPr lvl="1"/>
            <a:r>
              <a:rPr lang="en-US" dirty="0" smtClean="0">
                <a:solidFill>
                  <a:srgbClr val="4676E3"/>
                </a:solidFill>
              </a:rPr>
              <a:t>Faculty and student exchange as a way of capacity building</a:t>
            </a:r>
          </a:p>
          <a:p>
            <a:endParaRPr lang="en-US" dirty="0" smtClean="0">
              <a:solidFill>
                <a:srgbClr val="4676E3"/>
              </a:solidFill>
            </a:endParaRPr>
          </a:p>
          <a:p>
            <a:endParaRPr lang="en-US" dirty="0">
              <a:solidFill>
                <a:srgbClr val="4676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1703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45720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378407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05981403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4676E3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57123505"/>
      </p:ext>
    </p:extLst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79" y="925802"/>
            <a:ext cx="8019488" cy="40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95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95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9147175" cy="1472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50" y="-10929"/>
            <a:ext cx="1479387" cy="1449608"/>
          </a:xfrm>
          <a:prstGeom prst="ellipse">
            <a:avLst/>
          </a:prstGeom>
          <a:ln w="3175" cmpd="sng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328" y="98531"/>
            <a:ext cx="1385589" cy="1070084"/>
          </a:xfrm>
          <a:prstGeom prst="ellipse">
            <a:avLst/>
          </a:prstGeom>
          <a:ln w="3175" cap="rnd" cmpd="sng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816668" y="421164"/>
            <a:ext cx="5505484" cy="461653"/>
          </a:xfrm>
          <a:prstGeom prst="rect">
            <a:avLst/>
          </a:prstGeom>
          <a:noFill/>
          <a:ln>
            <a:noFill/>
          </a:ln>
        </p:spPr>
        <p:txBody>
          <a:bodyPr wrap="square" lIns="91427" tIns="45714" rIns="91427" bIns="4571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136"/>
            <a:r>
              <a:rPr lang="en-US" sz="2400" b="1" dirty="0" smtClean="0">
                <a:ln/>
                <a:solidFill>
                  <a:srgbClr val="000000"/>
                </a:solidFill>
                <a:latin typeface="Calibri"/>
                <a:ea typeface="ＭＳ Ｐゴシック" charset="0"/>
                <a:cs typeface="宋体" charset="0"/>
              </a:rPr>
              <a:t>Innovative International partnership</a:t>
            </a:r>
            <a:endParaRPr lang="en-US" sz="2400" b="1" dirty="0">
              <a:ln/>
              <a:latin typeface="Calibri"/>
              <a:ea typeface="ＭＳ Ｐゴシック" charset="0"/>
              <a:cs typeface="宋体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393" y="1472590"/>
            <a:ext cx="9007141" cy="5329758"/>
            <a:chOff x="0" y="202359"/>
            <a:chExt cx="9144000" cy="60830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02359"/>
              <a:ext cx="9144000" cy="60830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Oval 8"/>
            <p:cNvSpPr/>
            <p:nvPr/>
          </p:nvSpPr>
          <p:spPr>
            <a:xfrm rot="20586623">
              <a:off x="294551" y="1846287"/>
              <a:ext cx="2850417" cy="197811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0000"/>
                  </a:schemeClr>
                </a:gs>
              </a:gsLst>
              <a:lin ang="16200000" scaled="0"/>
              <a:tileRect/>
            </a:gra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n w="28575" cmpd="sng">
                  <a:solidFill>
                    <a:srgbClr val="CCFFCC"/>
                  </a:solidFill>
                </a:ln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784991" y="4152705"/>
              <a:ext cx="1799068" cy="13513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9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91000"/>
                  </a:schemeClr>
                </a:gs>
              </a:gsLst>
              <a:lin ang="16200000" scaled="0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South American Node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27666" y="4186664"/>
              <a:ext cx="1799068" cy="1351382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East Africa Node</a:t>
              </a:r>
            </a:p>
          </p:txBody>
        </p:sp>
        <p:sp>
          <p:nvSpPr>
            <p:cNvPr id="12" name="Oval 11"/>
            <p:cNvSpPr/>
            <p:nvPr/>
          </p:nvSpPr>
          <p:spPr>
            <a:xfrm rot="21439938">
              <a:off x="7126810" y="3894885"/>
              <a:ext cx="1847777" cy="1351383"/>
            </a:xfrm>
            <a:prstGeom prst="ellipse">
              <a:avLst/>
            </a:prstGeom>
            <a:solidFill>
              <a:srgbClr val="FF0000"/>
            </a:soli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Southeast Asia Node</a:t>
              </a:r>
            </a:p>
          </p:txBody>
        </p:sp>
        <p:sp>
          <p:nvSpPr>
            <p:cNvPr id="13" name="Oval 12"/>
            <p:cNvSpPr/>
            <p:nvPr/>
          </p:nvSpPr>
          <p:spPr>
            <a:xfrm rot="21439938">
              <a:off x="6861352" y="2238560"/>
              <a:ext cx="1799068" cy="1351382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Asia Node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144836" y="1492295"/>
              <a:ext cx="1799068" cy="1351382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Central Asia Node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135580" y="970662"/>
              <a:ext cx="1795171" cy="144542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9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91000"/>
                  </a:schemeClr>
                </a:gs>
              </a:gsLst>
              <a:lin ang="16200000" scaled="0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Europe Node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9204" y="2106270"/>
              <a:ext cx="1861168" cy="7376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white">
                      <a:lumMod val="20000"/>
                      <a:lumOff val="80000"/>
                    </a:prstClr>
                  </a:solidFill>
                  <a:latin typeface="Arial" charset="0"/>
                  <a:ea typeface="ＭＳ Ｐゴシック" charset="0"/>
                  <a:cs typeface="宋体" charset="0"/>
                </a:rPr>
                <a:t>North American Node</a:t>
              </a:r>
              <a:endParaRPr lang="en-US" dirty="0">
                <a:solidFill>
                  <a:prstClr val="white">
                    <a:lumMod val="20000"/>
                    <a:lumOff val="80000"/>
                  </a:prstClr>
                </a:solidFill>
                <a:latin typeface="Arial" charset="0"/>
                <a:ea typeface="ＭＳ Ｐゴシック" charset="0"/>
                <a:cs typeface="宋体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8393" y="1472589"/>
            <a:ext cx="9007141" cy="5385411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 rot="382589">
            <a:off x="405659" y="2756684"/>
            <a:ext cx="8529873" cy="318513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n w="28575" cmpd="sng">
                <a:solidFill>
                  <a:srgbClr val="CCFFCC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05744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7028" y="3162545"/>
            <a:ext cx="4954461" cy="4998336"/>
            <a:chOff x="4123563" y="-1237165"/>
            <a:chExt cx="4954461" cy="4998336"/>
          </a:xfrm>
        </p:grpSpPr>
        <p:sp>
          <p:nvSpPr>
            <p:cNvPr id="15" name="Oval 14"/>
            <p:cNvSpPr/>
            <p:nvPr/>
          </p:nvSpPr>
          <p:spPr>
            <a:xfrm>
              <a:off x="4123563" y="-1237165"/>
              <a:ext cx="4954461" cy="4998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0345" y="361189"/>
              <a:ext cx="25513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00"/>
                  </a:solidFill>
                  <a:latin typeface="Calibri"/>
                </a:rPr>
                <a:t>NASA LCLUC</a:t>
              </a:r>
            </a:p>
            <a:p>
              <a:pPr algn="ctr"/>
              <a:r>
                <a:rPr lang="en-US" sz="3600" b="1" dirty="0" smtClean="0">
                  <a:solidFill>
                    <a:srgbClr val="000000"/>
                  </a:solidFill>
                  <a:latin typeface="Calibri"/>
                </a:rPr>
                <a:t>SARI</a:t>
              </a:r>
              <a:endParaRPr lang="en-US" sz="36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-1484482" y="-973235"/>
            <a:ext cx="7669826" cy="6812638"/>
          </a:xfrm>
          <a:prstGeom prst="ellipse">
            <a:avLst/>
          </a:prstGeom>
          <a:solidFill>
            <a:srgbClr val="3399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6228" y="0"/>
            <a:ext cx="33037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Calibri"/>
              </a:rPr>
              <a:t>Future Earth</a:t>
            </a:r>
            <a:endParaRPr lang="en-US" sz="3600" b="1" dirty="0">
              <a:solidFill>
                <a:srgbClr val="006600"/>
              </a:solidFill>
              <a:latin typeface="Calibri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Calibri"/>
              </a:rPr>
              <a:t>&amp; </a:t>
            </a:r>
            <a:endParaRPr lang="en-US" sz="3600" b="1" dirty="0">
              <a:solidFill>
                <a:srgbClr val="006600"/>
              </a:solidFill>
              <a:latin typeface="Calibri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Calibri"/>
              </a:rPr>
              <a:t>GLP</a:t>
            </a:r>
            <a:endParaRPr lang="en-US" sz="3600" b="1" dirty="0">
              <a:solidFill>
                <a:srgbClr val="006600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83438" y="1355637"/>
            <a:ext cx="5789481" cy="4912649"/>
            <a:chOff x="1583438" y="1355637"/>
            <a:chExt cx="5789481" cy="4912649"/>
          </a:xfrm>
        </p:grpSpPr>
        <p:sp>
          <p:nvSpPr>
            <p:cNvPr id="6" name="Oval 5"/>
            <p:cNvSpPr/>
            <p:nvPr/>
          </p:nvSpPr>
          <p:spPr>
            <a:xfrm>
              <a:off x="1583438" y="1355637"/>
              <a:ext cx="5789481" cy="4912649"/>
            </a:xfrm>
            <a:prstGeom prst="ellipse">
              <a:avLst/>
            </a:prstGeom>
            <a:solidFill>
              <a:srgbClr val="0000FF">
                <a:alpha val="5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0000FF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494" y="3015870"/>
              <a:ext cx="14691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prstClr val="white"/>
                  </a:solidFill>
                  <a:latin typeface="Calibri"/>
                </a:rPr>
                <a:t>MAIRS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7494" y="3935842"/>
              <a:ext cx="1676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FF"/>
                  </a:solidFill>
                  <a:latin typeface="Calibri"/>
                </a:rPr>
                <a:t>- WEF WG</a:t>
              </a:r>
              <a:endParaRPr lang="en-US" sz="28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89539" y="-1022730"/>
            <a:ext cx="4954461" cy="4998336"/>
            <a:chOff x="4123563" y="-1237165"/>
            <a:chExt cx="4954461" cy="4998336"/>
          </a:xfrm>
        </p:grpSpPr>
        <p:sp>
          <p:nvSpPr>
            <p:cNvPr id="9" name="Oval 8"/>
            <p:cNvSpPr/>
            <p:nvPr/>
          </p:nvSpPr>
          <p:spPr>
            <a:xfrm>
              <a:off x="4123563" y="-1237165"/>
              <a:ext cx="4954461" cy="49983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4031" y="667699"/>
              <a:ext cx="2041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prstClr val="white"/>
                  </a:solidFill>
                  <a:latin typeface="Calibri"/>
                </a:rPr>
                <a:t>ASIA HUB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627" y="1867606"/>
            <a:ext cx="9129309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676E3"/>
                </a:solidFill>
                <a:latin typeface="Calibri"/>
              </a:rPr>
              <a:t>A New IDS Project </a:t>
            </a:r>
            <a:r>
              <a:rPr lang="en-US" sz="3600" b="1" dirty="0" smtClean="0">
                <a:solidFill>
                  <a:srgbClr val="4676E3"/>
                </a:solidFill>
                <a:latin typeface="Calibri"/>
                <a:sym typeface="Wingdings"/>
              </a:rPr>
              <a:t> Program</a:t>
            </a:r>
            <a:endParaRPr lang="en-US" sz="3600" b="1" dirty="0" smtClean="0">
              <a:solidFill>
                <a:srgbClr val="4676E3"/>
              </a:solidFill>
              <a:latin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200" b="1" dirty="0" smtClean="0">
                <a:solidFill>
                  <a:srgbClr val="4676E3"/>
                </a:solidFill>
                <a:latin typeface="Calibri"/>
              </a:rPr>
              <a:t>Cutting across all</a:t>
            </a:r>
          </a:p>
          <a:p>
            <a:pPr marL="571500" indent="-571500">
              <a:buFont typeface="Arial"/>
              <a:buChar char="•"/>
            </a:pPr>
            <a:r>
              <a:rPr lang="en-US" sz="3200" b="1" dirty="0" smtClean="0">
                <a:solidFill>
                  <a:srgbClr val="4676E3"/>
                </a:solidFill>
                <a:latin typeface="Calibri"/>
              </a:rPr>
              <a:t>Supporting their missions</a:t>
            </a:r>
          </a:p>
          <a:p>
            <a:pPr marL="571500" indent="-571500">
              <a:buFont typeface="Arial"/>
              <a:buChar char="•"/>
            </a:pPr>
            <a:r>
              <a:rPr lang="en-US" sz="3200" b="1" dirty="0" smtClean="0">
                <a:solidFill>
                  <a:srgbClr val="4676E3"/>
                </a:solidFill>
                <a:latin typeface="Calibri"/>
              </a:rPr>
              <a:t>Addressing specific local issues</a:t>
            </a:r>
            <a:endParaRPr lang="en-US" sz="3200" b="1" dirty="0">
              <a:solidFill>
                <a:srgbClr val="4676E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97835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952501"/>
            <a:ext cx="8547100" cy="5689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5900" y="94734"/>
            <a:ext cx="640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 Interdisciplinary Approach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9052844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9144000" cy="4462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MekRIN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Building up existing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9414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4988"/>
            <a:ext cx="7797800" cy="94482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676E3"/>
                </a:solidFill>
              </a:rPr>
              <a:t>Moving Project </a:t>
            </a:r>
            <a:r>
              <a:rPr lang="en-US" sz="3600" b="1" dirty="0" smtClean="0">
                <a:solidFill>
                  <a:srgbClr val="4676E3"/>
                </a:solidFill>
                <a:sym typeface="Wingdings"/>
              </a:rPr>
              <a:t> Programs </a:t>
            </a:r>
            <a:endParaRPr lang="en-US" sz="3600" b="1" dirty="0">
              <a:solidFill>
                <a:srgbClr val="4676E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883819"/>
              </p:ext>
            </p:extLst>
          </p:nvPr>
        </p:nvGraphicFramePr>
        <p:xfrm>
          <a:off x="1219199" y="977902"/>
          <a:ext cx="6807201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3700" y="5651500"/>
            <a:ext cx="233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Krishna </a:t>
            </a:r>
            <a:r>
              <a:rPr lang="en-US" dirty="0" err="1"/>
              <a:t>Vadrevu</a:t>
            </a:r>
            <a:r>
              <a:rPr lang="en-US" dirty="0"/>
              <a:t> (SARI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51600" y="4663301"/>
            <a:ext cx="278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Israr</a:t>
            </a:r>
            <a:r>
              <a:rPr lang="en-US" dirty="0"/>
              <a:t> </a:t>
            </a:r>
            <a:r>
              <a:rPr lang="en-US" dirty="0" err="1"/>
              <a:t>Alabar</a:t>
            </a:r>
            <a:r>
              <a:rPr lang="en-US" dirty="0"/>
              <a:t> (SEARRIN)</a:t>
            </a:r>
          </a:p>
          <a:p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Levan</a:t>
            </a:r>
            <a:r>
              <a:rPr lang="en-US" dirty="0"/>
              <a:t> (SEARRIN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6700" y="1209817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Alim</a:t>
            </a:r>
            <a:r>
              <a:rPr lang="en-US" dirty="0" smtClean="0"/>
              <a:t> </a:t>
            </a:r>
            <a:r>
              <a:rPr lang="en-US" dirty="0" err="1" smtClean="0"/>
              <a:t>Pulatov</a:t>
            </a:r>
            <a:r>
              <a:rPr lang="en-US" dirty="0" smtClean="0"/>
              <a:t> (CARIN)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300" y="3124200"/>
            <a:ext cx="101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4897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5372685"/>
              </p:ext>
            </p:extLst>
          </p:nvPr>
        </p:nvGraphicFramePr>
        <p:xfrm>
          <a:off x="0" y="179402"/>
          <a:ext cx="9144000" cy="667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2655579"/>
              </p:ext>
            </p:extLst>
          </p:nvPr>
        </p:nvGraphicFramePr>
        <p:xfrm>
          <a:off x="2296936" y="1683023"/>
          <a:ext cx="4630649" cy="339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0920869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2425" y="4135437"/>
            <a:ext cx="2616200" cy="1603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Calibri"/>
              </a:rPr>
              <a:t>Network of Networks in Asia and International 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</a:rPr>
              <a:t>Programmes</a:t>
            </a:r>
            <a:endParaRPr lang="en-US" b="1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15050" y="4287837"/>
            <a:ext cx="2616200" cy="1603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Calibri"/>
              </a:rPr>
              <a:t>Multi-partners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Calibri"/>
              </a:rPr>
              <a:t>Multi-modules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Calibri"/>
              </a:rPr>
              <a:t>International learners</a:t>
            </a:r>
            <a:endParaRPr lang="en-US" b="1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470" y="20184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4676E3"/>
                </a:solidFill>
              </a:rPr>
              <a:t>Moving Project </a:t>
            </a:r>
            <a:r>
              <a:rPr lang="en-US" b="1" dirty="0">
                <a:solidFill>
                  <a:srgbClr val="4676E3"/>
                </a:solidFill>
                <a:sym typeface="Wingdings"/>
              </a:rPr>
              <a:t> Programs </a:t>
            </a:r>
            <a:endParaRPr lang="en-US" b="1" dirty="0">
              <a:solidFill>
                <a:srgbClr val="558ED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4169576"/>
              </p:ext>
            </p:extLst>
          </p:nvPr>
        </p:nvGraphicFramePr>
        <p:xfrm>
          <a:off x="-12700" y="1269178"/>
          <a:ext cx="9156700" cy="511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352425" y="2354372"/>
            <a:ext cx="3024902" cy="178106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72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MAIRS-FE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WEF KANs</a:t>
            </a:r>
          </a:p>
          <a:p>
            <a:pPr algn="ctr"/>
            <a:r>
              <a:rPr lang="en-US" sz="1400" b="1" dirty="0">
                <a:solidFill>
                  <a:srgbClr val="000090"/>
                </a:solidFill>
                <a:latin typeface="Calibri"/>
              </a:rPr>
              <a:t>Future Earth Asia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SEARRIN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NASA-LCLUC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FE </a:t>
            </a:r>
            <a:r>
              <a:rPr lang="mr-IN" sz="1400" b="1" dirty="0" smtClean="0">
                <a:solidFill>
                  <a:srgbClr val="000090"/>
                </a:solidFill>
                <a:latin typeface="Calibri"/>
              </a:rPr>
              <a:t>–</a:t>
            </a:r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 GLP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SARI</a:t>
            </a:r>
            <a:endParaRPr lang="en-US" sz="1400" b="1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681" y="2672845"/>
            <a:ext cx="2899389" cy="149112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72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90"/>
                </a:solidFill>
                <a:latin typeface="Calibri"/>
              </a:rPr>
              <a:t>Mahidol</a:t>
            </a:r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 Uni.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Mae Fah </a:t>
            </a:r>
            <a:r>
              <a:rPr lang="en-US" sz="1400" b="1" dirty="0" err="1" smtClean="0">
                <a:solidFill>
                  <a:srgbClr val="000090"/>
                </a:solidFill>
                <a:latin typeface="Calibri"/>
              </a:rPr>
              <a:t>Luang</a:t>
            </a:r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 Uni.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AIT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Can </a:t>
            </a:r>
            <a:r>
              <a:rPr lang="en-US" sz="1400" b="1" dirty="0" err="1" smtClean="0">
                <a:solidFill>
                  <a:srgbClr val="000090"/>
                </a:solidFill>
                <a:latin typeface="Calibri"/>
              </a:rPr>
              <a:t>Tho</a:t>
            </a:r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 Uni.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NPU</a:t>
            </a:r>
          </a:p>
          <a:p>
            <a:pPr algn="ctr"/>
            <a:r>
              <a:rPr lang="en-US" sz="1400" b="1" dirty="0" err="1" smtClean="0">
                <a:solidFill>
                  <a:srgbClr val="000090"/>
                </a:solidFill>
                <a:latin typeface="Calibri"/>
              </a:rPr>
              <a:t>Majeo</a:t>
            </a:r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 Uni.</a:t>
            </a:r>
          </a:p>
          <a:p>
            <a:pPr algn="ctr"/>
            <a:r>
              <a:rPr lang="mr-IN" sz="1400" b="1" dirty="0" smtClean="0">
                <a:solidFill>
                  <a:srgbClr val="000090"/>
                </a:solidFill>
                <a:latin typeface="Calibri"/>
              </a:rPr>
              <a:t>…</a:t>
            </a:r>
            <a:r>
              <a:rPr lang="en-US" sz="1400" b="1" dirty="0" smtClean="0">
                <a:solidFill>
                  <a:srgbClr val="000090"/>
                </a:solidFill>
                <a:latin typeface="Calibri"/>
              </a:rPr>
              <a:t>..</a:t>
            </a:r>
            <a:endParaRPr lang="en-US" sz="1400" b="1" dirty="0">
              <a:solidFill>
                <a:srgbClr val="0000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71427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9634</TotalTime>
  <Words>551</Words>
  <Application>Microsoft Macintosh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MekRIN – Building up existing network</vt:lpstr>
      <vt:lpstr>Moving Project  Programs </vt:lpstr>
      <vt:lpstr>PowerPoint Presentation</vt:lpstr>
      <vt:lpstr>Moving Project  Programs </vt:lpstr>
      <vt:lpstr>Moving Project  Programs  Focus on local issues</vt:lpstr>
      <vt:lpstr>Upcoming Activities –  Networks: SERRIN, SARI and MAIRS</vt:lpstr>
      <vt:lpstr>Upcoming Activities - Networks: SERRIN, SARI and MAIRS</vt:lpstr>
      <vt:lpstr>PowerPoint Presentation</vt:lpstr>
      <vt:lpstr>Thank you!</vt:lpstr>
    </vt:vector>
  </TitlesOfParts>
  <Company>CGCEO/MSU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Sino-USA WEF Nexus collaboration ideas</dc:title>
  <dc:creator>Jiaguo Qi</dc:creator>
  <cp:lastModifiedBy>Jiaguo Qi</cp:lastModifiedBy>
  <cp:revision>63</cp:revision>
  <dcterms:created xsi:type="dcterms:W3CDTF">2017-08-03T02:25:54Z</dcterms:created>
  <dcterms:modified xsi:type="dcterms:W3CDTF">2017-09-13T10:57:23Z</dcterms:modified>
</cp:coreProperties>
</file>