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7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0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7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3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6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3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7C16-497D-41B2-B1E1-914FEEACE55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A0E8-883D-4AFE-96B9-031C1EA50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ile:Caucasus.A2001306.0815.25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007475" cy="686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3999" y="4882416"/>
            <a:ext cx="9007475" cy="1323439"/>
          </a:xfrm>
          <a:prstGeom prst="rect">
            <a:avLst/>
          </a:prstGeom>
          <a:solidFill>
            <a:srgbClr val="595959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CaucRIN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Giorgi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Ghambashidze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and Volker Radeloff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457200"/>
            <a:ext cx="12192000" cy="830997"/>
          </a:xfrm>
          <a:prstGeom prst="rect">
            <a:avLst/>
          </a:prstGeom>
          <a:solidFill>
            <a:srgbClr val="595959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GOFC-GOLD Regional Networks Summit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8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Way Forward Highlights – Day-2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8327" y="1246356"/>
            <a:ext cx="7662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3 most important research goals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Land cover map for the entire Caucasus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Degradation of forests, pastures and agriculture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Whole basin assessment for the Kura River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3 most important teaching goals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/>
              <a:t>CaucRIN</a:t>
            </a:r>
            <a:r>
              <a:rPr lang="en-US" sz="2400" dirty="0"/>
              <a:t> website with </a:t>
            </a:r>
            <a:r>
              <a:rPr lang="en-US" sz="2400" dirty="0" err="1"/>
              <a:t>geoportal</a:t>
            </a:r>
            <a:endParaRPr lang="en-US" sz="2400" dirty="0"/>
          </a:p>
          <a:p>
            <a:pPr marL="800100" lvl="1" indent="-342900">
              <a:buFontTx/>
              <a:buChar char="-"/>
            </a:pPr>
            <a:r>
              <a:rPr lang="en-US" sz="2400" dirty="0"/>
              <a:t>How to monitor fires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How to do topographic correction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9378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Way Forward Highlights – Day-2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8327" y="1246356"/>
            <a:ext cx="82961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Stake holders/audience – Research outputs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National ministries and agencies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NGOs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Stake holders/audience – Training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Scientists, and graduate students, maybe K-12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Realistic and potential funding sources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NASA/START for network meetings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National science agencies for research, e.g. National Science Foundation, Georgia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Maybe GIZ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Will need to establish network funding</a:t>
            </a:r>
          </a:p>
          <a:p>
            <a:pPr marL="800100" lvl="1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890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Way Forward Highlights – Day-2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8327" y="1246356"/>
            <a:ext cx="82961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Way forward: vision for the coming years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Next </a:t>
            </a:r>
            <a:r>
              <a:rPr lang="en-US" sz="2400" dirty="0" err="1"/>
              <a:t>CaucRIN</a:t>
            </a:r>
            <a:r>
              <a:rPr lang="en-US" sz="2400" dirty="0"/>
              <a:t> meeting in 2018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Grow the network (regionally + new LCLUC teams)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Work jointly on land cover classification and paper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Write more proposals</a:t>
            </a:r>
          </a:p>
          <a:p>
            <a:pPr marL="800100" lvl="1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Next year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Land cover map for the entire Caucasus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Next two years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Degradation of forests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Degradation of pastures and agriculture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Next 3-5 years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Whole basin assessment for the Kura River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518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ile:Caucasus.A2001306.0815.25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007475" cy="686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3999" y="4146829"/>
            <a:ext cx="9007475" cy="461665"/>
          </a:xfrm>
          <a:prstGeom prst="rect">
            <a:avLst/>
          </a:prstGeom>
          <a:solidFill>
            <a:srgbClr val="595959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05561"/>
            <a:ext cx="12192000" cy="1323439"/>
          </a:xfrm>
          <a:prstGeom prst="rect">
            <a:avLst/>
          </a:prstGeom>
          <a:solidFill>
            <a:srgbClr val="595959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Thank you!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197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Vadrevu, Krishna, P. (MSFC-ZP11)</dc:creator>
  <cp:lastModifiedBy>Giorgi Ghambashidze</cp:lastModifiedBy>
  <cp:revision>26</cp:revision>
  <dcterms:created xsi:type="dcterms:W3CDTF">2017-08-28T15:51:32Z</dcterms:created>
  <dcterms:modified xsi:type="dcterms:W3CDTF">2017-09-15T07:28:10Z</dcterms:modified>
</cp:coreProperties>
</file>