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6" r:id="rId4"/>
    <p:sldId id="267" r:id="rId5"/>
    <p:sldId id="268" r:id="rId6"/>
    <p:sldId id="269" r:id="rId7"/>
    <p:sldId id="281" r:id="rId8"/>
    <p:sldId id="271" r:id="rId9"/>
    <p:sldId id="272" r:id="rId10"/>
    <p:sldId id="270" r:id="rId11"/>
    <p:sldId id="273" r:id="rId12"/>
    <p:sldId id="274" r:id="rId13"/>
    <p:sldId id="275" r:id="rId14"/>
    <p:sldId id="284" r:id="rId15"/>
    <p:sldId id="279" r:id="rId16"/>
    <p:sldId id="280" r:id="rId17"/>
    <p:sldId id="276" r:id="rId18"/>
    <p:sldId id="282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99"/>
    <p:restoredTop sz="94675"/>
  </p:normalViewPr>
  <p:slideViewPr>
    <p:cSldViewPr snapToGrid="0" snapToObjects="1">
      <p:cViewPr>
        <p:scale>
          <a:sx n="99" d="100"/>
          <a:sy n="99" d="100"/>
        </p:scale>
        <p:origin x="4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image" Target="../media/image40.png"/><Relationship Id="rId2" Type="http://schemas.openxmlformats.org/officeDocument/2006/relationships/image" Target="../media/image4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image" Target="../media/image40.png"/><Relationship Id="rId2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86A02-7EC1-1D4C-8FB1-123D43A3E209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0645256-2932-2E46-90C7-02B0E9C70296}">
      <dgm:prSet custT="1"/>
      <dgm:spPr/>
      <dgm:t>
        <a:bodyPr/>
        <a:lstStyle/>
        <a:p>
          <a:pPr rtl="0"/>
          <a:r>
            <a:rPr lang="en-US" sz="3200" b="1" i="1" smtClean="0"/>
            <a:t>Baseline for evaluating progress</a:t>
          </a:r>
          <a:r>
            <a:rPr lang="en-US" sz="3200" smtClean="0"/>
            <a:t>: sustaining a dynamics, not just a footprint reflected by numbers of meeting.</a:t>
          </a:r>
          <a:endParaRPr lang="en-US" sz="3200"/>
        </a:p>
      </dgm:t>
    </dgm:pt>
    <dgm:pt modelId="{4FD3BC7E-B3C1-6A40-BE16-17112B6EA538}" type="parTrans" cxnId="{77341EEF-65FD-3847-A6D4-70C25231951D}">
      <dgm:prSet/>
      <dgm:spPr/>
      <dgm:t>
        <a:bodyPr/>
        <a:lstStyle/>
        <a:p>
          <a:endParaRPr lang="en-US" sz="2000"/>
        </a:p>
      </dgm:t>
    </dgm:pt>
    <dgm:pt modelId="{48171A31-B95B-1E49-9806-323C4F1E1A44}" type="sibTrans" cxnId="{77341EEF-65FD-3847-A6D4-70C25231951D}">
      <dgm:prSet/>
      <dgm:spPr/>
      <dgm:t>
        <a:bodyPr/>
        <a:lstStyle/>
        <a:p>
          <a:endParaRPr lang="en-US" sz="2000"/>
        </a:p>
      </dgm:t>
    </dgm:pt>
    <dgm:pt modelId="{BB002391-8123-AA4B-9EBE-B62889B46EF1}">
      <dgm:prSet custT="1"/>
      <dgm:spPr/>
      <dgm:t>
        <a:bodyPr/>
        <a:lstStyle/>
        <a:p>
          <a:pPr rtl="0"/>
          <a:r>
            <a:rPr lang="en-US" sz="3200" b="1" i="1" smtClean="0"/>
            <a:t>Not just academic approaches</a:t>
          </a:r>
          <a:r>
            <a:rPr lang="en-US" sz="3200" smtClean="0"/>
            <a:t>: but priority oriented focus (alignment with national priorities, update on that)</a:t>
          </a:r>
          <a:endParaRPr lang="en-US" sz="3200"/>
        </a:p>
      </dgm:t>
    </dgm:pt>
    <dgm:pt modelId="{CE2289BE-F751-3242-8C26-D34539BB4EC4}" type="parTrans" cxnId="{9EBB1F45-CE6E-0541-8956-84E92F0A8BFF}">
      <dgm:prSet/>
      <dgm:spPr/>
      <dgm:t>
        <a:bodyPr/>
        <a:lstStyle/>
        <a:p>
          <a:endParaRPr lang="en-US" sz="2000"/>
        </a:p>
      </dgm:t>
    </dgm:pt>
    <dgm:pt modelId="{290AABE8-7AD5-1C44-AD2E-D55AE9D77063}" type="sibTrans" cxnId="{9EBB1F45-CE6E-0541-8956-84E92F0A8BFF}">
      <dgm:prSet/>
      <dgm:spPr/>
      <dgm:t>
        <a:bodyPr/>
        <a:lstStyle/>
        <a:p>
          <a:endParaRPr lang="en-US" sz="2000"/>
        </a:p>
      </dgm:t>
    </dgm:pt>
    <dgm:pt modelId="{6056D18E-12D0-644A-B1D0-EF72B093F2F4}">
      <dgm:prSet custT="1"/>
      <dgm:spPr/>
      <dgm:t>
        <a:bodyPr/>
        <a:lstStyle/>
        <a:p>
          <a:pPr rtl="0"/>
          <a:r>
            <a:rPr lang="en-US" sz="3200" b="1" i="1" smtClean="0"/>
            <a:t>Funding strategy</a:t>
          </a:r>
          <a:r>
            <a:rPr lang="en-US" sz="3200" smtClean="0"/>
            <a:t>: Leverages and opportunities to be shared and pursued in RN</a:t>
          </a:r>
          <a:endParaRPr lang="en-US" sz="3200"/>
        </a:p>
      </dgm:t>
    </dgm:pt>
    <dgm:pt modelId="{3A462C33-E1E0-AC48-8719-38C057768A73}" type="parTrans" cxnId="{FE5DB2F6-8651-D346-82D5-5B771F9D7FAA}">
      <dgm:prSet/>
      <dgm:spPr/>
      <dgm:t>
        <a:bodyPr/>
        <a:lstStyle/>
        <a:p>
          <a:endParaRPr lang="en-US" sz="2000"/>
        </a:p>
      </dgm:t>
    </dgm:pt>
    <dgm:pt modelId="{2D70C062-DB45-4247-A23A-8704C2159694}" type="sibTrans" cxnId="{FE5DB2F6-8651-D346-82D5-5B771F9D7FAA}">
      <dgm:prSet/>
      <dgm:spPr/>
      <dgm:t>
        <a:bodyPr/>
        <a:lstStyle/>
        <a:p>
          <a:endParaRPr lang="en-US" sz="2000"/>
        </a:p>
      </dgm:t>
    </dgm:pt>
    <dgm:pt modelId="{4AC894FE-93D9-D244-8E9D-CCFBBD5D3001}">
      <dgm:prSet custT="1"/>
      <dgm:spPr/>
      <dgm:t>
        <a:bodyPr/>
        <a:lstStyle/>
        <a:p>
          <a:pPr rtl="0"/>
          <a:r>
            <a:rPr lang="en-US" sz="3200" b="1" i="1" dirty="0" smtClean="0"/>
            <a:t>Collaboration with other networks</a:t>
          </a:r>
          <a:r>
            <a:rPr lang="en-US" sz="3200" dirty="0" smtClean="0"/>
            <a:t>: minimize duplication and increase impact. </a:t>
          </a:r>
          <a:endParaRPr lang="en-US" sz="3200" dirty="0"/>
        </a:p>
      </dgm:t>
    </dgm:pt>
    <dgm:pt modelId="{C0429A10-DA3A-D54C-BA28-5E1C1EC4E509}" type="parTrans" cxnId="{C977BA06-F3B9-344C-8270-32B303D8C2C9}">
      <dgm:prSet/>
      <dgm:spPr/>
      <dgm:t>
        <a:bodyPr/>
        <a:lstStyle/>
        <a:p>
          <a:endParaRPr lang="en-US" sz="2000"/>
        </a:p>
      </dgm:t>
    </dgm:pt>
    <dgm:pt modelId="{9743C6F1-9AA5-6B47-9647-3044BBD0FDAA}" type="sibTrans" cxnId="{C977BA06-F3B9-344C-8270-32B303D8C2C9}">
      <dgm:prSet/>
      <dgm:spPr/>
      <dgm:t>
        <a:bodyPr/>
        <a:lstStyle/>
        <a:p>
          <a:endParaRPr lang="en-US" sz="2000"/>
        </a:p>
      </dgm:t>
    </dgm:pt>
    <dgm:pt modelId="{26476C2B-0920-334D-9C43-CAB35BC48754}" type="pres">
      <dgm:prSet presAssocID="{DA186A02-7EC1-1D4C-8FB1-123D43A3E2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533B60-519B-9A40-951F-5C7DB5CE6A81}" type="pres">
      <dgm:prSet presAssocID="{D0645256-2932-2E46-90C7-02B0E9C7029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780943-87E2-0E41-8770-C06EAB8831D5}" type="pres">
      <dgm:prSet presAssocID="{48171A31-B95B-1E49-9806-323C4F1E1A44}" presName="spacer" presStyleCnt="0"/>
      <dgm:spPr/>
    </dgm:pt>
    <dgm:pt modelId="{F227675C-2599-B14C-84C3-44365B893033}" type="pres">
      <dgm:prSet presAssocID="{BB002391-8123-AA4B-9EBE-B62889B46EF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86C95-56FA-1340-AE2F-A5D6F08AAEBC}" type="pres">
      <dgm:prSet presAssocID="{290AABE8-7AD5-1C44-AD2E-D55AE9D77063}" presName="spacer" presStyleCnt="0"/>
      <dgm:spPr/>
    </dgm:pt>
    <dgm:pt modelId="{9D662C3B-450B-2D4C-A12E-8C39896B6B2E}" type="pres">
      <dgm:prSet presAssocID="{6056D18E-12D0-644A-B1D0-EF72B093F2F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54460-34DB-F944-863C-17F4208E73EE}" type="pres">
      <dgm:prSet presAssocID="{2D70C062-DB45-4247-A23A-8704C2159694}" presName="spacer" presStyleCnt="0"/>
      <dgm:spPr/>
    </dgm:pt>
    <dgm:pt modelId="{B00B0F35-FEFE-0445-A5A0-6266CA79B1DD}" type="pres">
      <dgm:prSet presAssocID="{4AC894FE-93D9-D244-8E9D-CCFBBD5D300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07A566-2A01-3F4F-9B34-7D44C05B8C20}" type="presOf" srcId="{6056D18E-12D0-644A-B1D0-EF72B093F2F4}" destId="{9D662C3B-450B-2D4C-A12E-8C39896B6B2E}" srcOrd="0" destOrd="0" presId="urn:microsoft.com/office/officeart/2005/8/layout/vList2"/>
    <dgm:cxn modelId="{FE5DB2F6-8651-D346-82D5-5B771F9D7FAA}" srcId="{DA186A02-7EC1-1D4C-8FB1-123D43A3E209}" destId="{6056D18E-12D0-644A-B1D0-EF72B093F2F4}" srcOrd="2" destOrd="0" parTransId="{3A462C33-E1E0-AC48-8719-38C057768A73}" sibTransId="{2D70C062-DB45-4247-A23A-8704C2159694}"/>
    <dgm:cxn modelId="{9EBB1F45-CE6E-0541-8956-84E92F0A8BFF}" srcId="{DA186A02-7EC1-1D4C-8FB1-123D43A3E209}" destId="{BB002391-8123-AA4B-9EBE-B62889B46EF1}" srcOrd="1" destOrd="0" parTransId="{CE2289BE-F751-3242-8C26-D34539BB4EC4}" sibTransId="{290AABE8-7AD5-1C44-AD2E-D55AE9D77063}"/>
    <dgm:cxn modelId="{C977BA06-F3B9-344C-8270-32B303D8C2C9}" srcId="{DA186A02-7EC1-1D4C-8FB1-123D43A3E209}" destId="{4AC894FE-93D9-D244-8E9D-CCFBBD5D3001}" srcOrd="3" destOrd="0" parTransId="{C0429A10-DA3A-D54C-BA28-5E1C1EC4E509}" sibTransId="{9743C6F1-9AA5-6B47-9647-3044BBD0FDAA}"/>
    <dgm:cxn modelId="{7C7BDDAB-54A4-8845-9ECB-B3622CC2CFB0}" type="presOf" srcId="{DA186A02-7EC1-1D4C-8FB1-123D43A3E209}" destId="{26476C2B-0920-334D-9C43-CAB35BC48754}" srcOrd="0" destOrd="0" presId="urn:microsoft.com/office/officeart/2005/8/layout/vList2"/>
    <dgm:cxn modelId="{A838D5CF-E72B-D348-B932-AAC96BE575E8}" type="presOf" srcId="{D0645256-2932-2E46-90C7-02B0E9C70296}" destId="{D0533B60-519B-9A40-951F-5C7DB5CE6A81}" srcOrd="0" destOrd="0" presId="urn:microsoft.com/office/officeart/2005/8/layout/vList2"/>
    <dgm:cxn modelId="{7E4A0AC5-64D2-3448-9ED9-BCF3573EB5E3}" type="presOf" srcId="{4AC894FE-93D9-D244-8E9D-CCFBBD5D3001}" destId="{B00B0F35-FEFE-0445-A5A0-6266CA79B1DD}" srcOrd="0" destOrd="0" presId="urn:microsoft.com/office/officeart/2005/8/layout/vList2"/>
    <dgm:cxn modelId="{84F94F88-7DCD-324C-8896-988BA43C6ECC}" type="presOf" srcId="{BB002391-8123-AA4B-9EBE-B62889B46EF1}" destId="{F227675C-2599-B14C-84C3-44365B893033}" srcOrd="0" destOrd="0" presId="urn:microsoft.com/office/officeart/2005/8/layout/vList2"/>
    <dgm:cxn modelId="{77341EEF-65FD-3847-A6D4-70C25231951D}" srcId="{DA186A02-7EC1-1D4C-8FB1-123D43A3E209}" destId="{D0645256-2932-2E46-90C7-02B0E9C70296}" srcOrd="0" destOrd="0" parTransId="{4FD3BC7E-B3C1-6A40-BE16-17112B6EA538}" sibTransId="{48171A31-B95B-1E49-9806-323C4F1E1A44}"/>
    <dgm:cxn modelId="{9B14C9E4-D98F-B148-8266-F5CB115CECF4}" type="presParOf" srcId="{26476C2B-0920-334D-9C43-CAB35BC48754}" destId="{D0533B60-519B-9A40-951F-5C7DB5CE6A81}" srcOrd="0" destOrd="0" presId="urn:microsoft.com/office/officeart/2005/8/layout/vList2"/>
    <dgm:cxn modelId="{D7E61E10-240D-1642-929D-F2C33DDE90DE}" type="presParOf" srcId="{26476C2B-0920-334D-9C43-CAB35BC48754}" destId="{FE780943-87E2-0E41-8770-C06EAB8831D5}" srcOrd="1" destOrd="0" presId="urn:microsoft.com/office/officeart/2005/8/layout/vList2"/>
    <dgm:cxn modelId="{4361FBD4-B23B-614C-A098-A3016E58385A}" type="presParOf" srcId="{26476C2B-0920-334D-9C43-CAB35BC48754}" destId="{F227675C-2599-B14C-84C3-44365B893033}" srcOrd="2" destOrd="0" presId="urn:microsoft.com/office/officeart/2005/8/layout/vList2"/>
    <dgm:cxn modelId="{652C71FD-013C-3C41-B362-6AB1547CEEBC}" type="presParOf" srcId="{26476C2B-0920-334D-9C43-CAB35BC48754}" destId="{49786C95-56FA-1340-AE2F-A5D6F08AAEBC}" srcOrd="3" destOrd="0" presId="urn:microsoft.com/office/officeart/2005/8/layout/vList2"/>
    <dgm:cxn modelId="{341C2884-1379-E645-8706-AE354AA17DA6}" type="presParOf" srcId="{26476C2B-0920-334D-9C43-CAB35BC48754}" destId="{9D662C3B-450B-2D4C-A12E-8C39896B6B2E}" srcOrd="4" destOrd="0" presId="urn:microsoft.com/office/officeart/2005/8/layout/vList2"/>
    <dgm:cxn modelId="{DDBDA772-81F7-154F-B424-DB33F9DA8D08}" type="presParOf" srcId="{26476C2B-0920-334D-9C43-CAB35BC48754}" destId="{F2954460-34DB-F944-863C-17F4208E73EE}" srcOrd="5" destOrd="0" presId="urn:microsoft.com/office/officeart/2005/8/layout/vList2"/>
    <dgm:cxn modelId="{2FDC1FD5-E290-104D-93DD-40861F0FEEE3}" type="presParOf" srcId="{26476C2B-0920-334D-9C43-CAB35BC48754}" destId="{B00B0F35-FEFE-0445-A5A0-6266CA79B1DD}" srcOrd="6" destOrd="0" presId="urn:microsoft.com/office/officeart/2005/8/layout/vList2"/>
  </dgm:cxnLst>
  <dgm:bg>
    <a:solidFill>
      <a:schemeClr val="accent4">
        <a:lumMod val="20000"/>
        <a:lumOff val="80000"/>
      </a:schemeClr>
    </a:solidFill>
  </dgm:bg>
  <dgm:whole>
    <a:ln w="34925"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9B8850-A8B5-8A49-B14F-9D05469AC6F6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03A24E3-BBD4-8F43-A56A-2E992BB085F1}">
      <dgm:prSet custT="1"/>
      <dgm:spPr>
        <a:gradFill rotWithShape="0">
          <a:gsLst>
            <a:gs pos="0">
              <a:srgbClr val="92D050"/>
            </a:gs>
            <a:gs pos="50000">
              <a:srgbClr val="92D050"/>
            </a:gs>
            <a:gs pos="100000">
              <a:srgbClr val="92D050"/>
            </a:gs>
          </a:gsLst>
        </a:gradFill>
      </dgm:spPr>
      <dgm:t>
        <a:bodyPr/>
        <a:lstStyle/>
        <a:p>
          <a:pPr rtl="0"/>
          <a:r>
            <a:rPr lang="en-US" sz="3600" b="1" dirty="0" smtClean="0"/>
            <a:t>Forest Cover Characteristics and Changes </a:t>
          </a:r>
          <a:endParaRPr lang="en-US" sz="3600" b="1" dirty="0"/>
        </a:p>
      </dgm:t>
    </dgm:pt>
    <dgm:pt modelId="{DF439B8A-76B9-8C42-B4FA-16721BD3B621}" type="parTrans" cxnId="{9486EE53-AE84-D74A-994A-38B9BC04D841}">
      <dgm:prSet/>
      <dgm:spPr/>
      <dgm:t>
        <a:bodyPr/>
        <a:lstStyle/>
        <a:p>
          <a:endParaRPr lang="en-US" sz="2000" b="1"/>
        </a:p>
      </dgm:t>
    </dgm:pt>
    <dgm:pt modelId="{1B6E2006-366E-8146-978C-D3D143875BAE}" type="sibTrans" cxnId="{9486EE53-AE84-D74A-994A-38B9BC04D841}">
      <dgm:prSet/>
      <dgm:spPr/>
      <dgm:t>
        <a:bodyPr/>
        <a:lstStyle/>
        <a:p>
          <a:endParaRPr lang="en-US" sz="2000" b="1"/>
        </a:p>
      </dgm:t>
    </dgm:pt>
    <dgm:pt modelId="{A74FA45A-C2A3-9C4C-BBFD-98EEFF299CC4}">
      <dgm:prSet custT="1"/>
      <dgm:spPr>
        <a:gradFill rotWithShape="0">
          <a:gsLst>
            <a:gs pos="0">
              <a:srgbClr val="FFC000"/>
            </a:gs>
            <a:gs pos="50000">
              <a:srgbClr val="FFC000"/>
            </a:gs>
            <a:gs pos="100000">
              <a:srgbClr val="FFC000"/>
            </a:gs>
          </a:gsLst>
        </a:gradFill>
      </dgm:spPr>
      <dgm:t>
        <a:bodyPr/>
        <a:lstStyle/>
        <a:p>
          <a:pPr rtl="0"/>
          <a:r>
            <a:rPr lang="en-US" sz="3600" b="1" dirty="0" smtClean="0"/>
            <a:t>Forest Fire Monitoring and Mapping</a:t>
          </a:r>
          <a:endParaRPr lang="en-US" sz="3600" b="1" dirty="0"/>
        </a:p>
      </dgm:t>
    </dgm:pt>
    <dgm:pt modelId="{7E6547B3-A051-9349-81C3-D0490AEB3C37}" type="parTrans" cxnId="{220C632E-B0C9-AF46-9800-39F1E5DF6956}">
      <dgm:prSet/>
      <dgm:spPr/>
      <dgm:t>
        <a:bodyPr/>
        <a:lstStyle/>
        <a:p>
          <a:endParaRPr lang="en-US" sz="2000" b="1"/>
        </a:p>
      </dgm:t>
    </dgm:pt>
    <dgm:pt modelId="{7F3F2C0C-6387-9842-A0BF-8F9359D78349}" type="sibTrans" cxnId="{220C632E-B0C9-AF46-9800-39F1E5DF6956}">
      <dgm:prSet/>
      <dgm:spPr/>
      <dgm:t>
        <a:bodyPr/>
        <a:lstStyle/>
        <a:p>
          <a:endParaRPr lang="en-US" sz="2000" b="1"/>
        </a:p>
      </dgm:t>
    </dgm:pt>
    <dgm:pt modelId="{9E3C7323-F1CC-F44D-8F3B-2BA9E599E58C}">
      <dgm:prSet custT="1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</a:gradFill>
      </dgm:spPr>
      <dgm:t>
        <a:bodyPr/>
        <a:lstStyle/>
        <a:p>
          <a:pPr rtl="0"/>
          <a:r>
            <a:rPr lang="en-US" sz="3600" b="1" dirty="0" smtClean="0"/>
            <a:t>Forest Biophysical Processes</a:t>
          </a:r>
          <a:endParaRPr lang="en-US" sz="3600" b="1" dirty="0"/>
        </a:p>
      </dgm:t>
    </dgm:pt>
    <dgm:pt modelId="{DF1D63B1-56DB-0B4B-8435-826987D4AB70}" type="parTrans" cxnId="{34EC4DE1-61CB-1242-B584-9AFB871538E6}">
      <dgm:prSet/>
      <dgm:spPr/>
      <dgm:t>
        <a:bodyPr/>
        <a:lstStyle/>
        <a:p>
          <a:endParaRPr lang="en-US" sz="2000" b="1"/>
        </a:p>
      </dgm:t>
    </dgm:pt>
    <dgm:pt modelId="{1AA0AEBF-5684-E645-876D-832E13ADE7BA}" type="sibTrans" cxnId="{34EC4DE1-61CB-1242-B584-9AFB871538E6}">
      <dgm:prSet/>
      <dgm:spPr/>
      <dgm:t>
        <a:bodyPr/>
        <a:lstStyle/>
        <a:p>
          <a:endParaRPr lang="en-US" sz="2000" b="1"/>
        </a:p>
      </dgm:t>
    </dgm:pt>
    <dgm:pt modelId="{403868CC-DF45-4846-8D20-6E4D916DA5F7}" type="pres">
      <dgm:prSet presAssocID="{279B8850-A8B5-8A49-B14F-9D05469AC6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EFBE71-23F3-4E47-82EA-922BCCCADAC7}" type="pres">
      <dgm:prSet presAssocID="{903A24E3-BBD4-8F43-A56A-2E992BB085F1}" presName="parentText" presStyleLbl="node1" presStyleIdx="0" presStyleCnt="3" custLinFactY="-92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3BC974-BB9C-CE42-B6A7-F05638A0EEC2}" type="pres">
      <dgm:prSet presAssocID="{1B6E2006-366E-8146-978C-D3D143875BAE}" presName="spacer" presStyleCnt="0"/>
      <dgm:spPr/>
    </dgm:pt>
    <dgm:pt modelId="{8847D640-CF79-F246-8FF4-EECDC20B3D2B}" type="pres">
      <dgm:prSet presAssocID="{A74FA45A-C2A3-9C4C-BBFD-98EEFF299CC4}" presName="parentText" presStyleLbl="node1" presStyleIdx="1" presStyleCnt="3" custLinFactNeighborY="345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169DF-8DA0-0C4F-A7A4-DA9FAF330B42}" type="pres">
      <dgm:prSet presAssocID="{7F3F2C0C-6387-9842-A0BF-8F9359D78349}" presName="spacer" presStyleCnt="0"/>
      <dgm:spPr/>
    </dgm:pt>
    <dgm:pt modelId="{BC6FE855-A04F-B54A-A9C1-68698E57EF18}" type="pres">
      <dgm:prSet presAssocID="{9E3C7323-F1CC-F44D-8F3B-2BA9E599E58C}" presName="parentText" presStyleLbl="node1" presStyleIdx="2" presStyleCnt="3" custLinFactY="117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EC4DE1-61CB-1242-B584-9AFB871538E6}" srcId="{279B8850-A8B5-8A49-B14F-9D05469AC6F6}" destId="{9E3C7323-F1CC-F44D-8F3B-2BA9E599E58C}" srcOrd="2" destOrd="0" parTransId="{DF1D63B1-56DB-0B4B-8435-826987D4AB70}" sibTransId="{1AA0AEBF-5684-E645-876D-832E13ADE7BA}"/>
    <dgm:cxn modelId="{22B01B50-C6C4-2149-9AF8-63485B4203A8}" type="presOf" srcId="{A74FA45A-C2A3-9C4C-BBFD-98EEFF299CC4}" destId="{8847D640-CF79-F246-8FF4-EECDC20B3D2B}" srcOrd="0" destOrd="0" presId="urn:microsoft.com/office/officeart/2005/8/layout/vList2"/>
    <dgm:cxn modelId="{65A6EA82-C74C-0D4F-9E96-66180DED83A8}" type="presOf" srcId="{903A24E3-BBD4-8F43-A56A-2E992BB085F1}" destId="{C4EFBE71-23F3-4E47-82EA-922BCCCADAC7}" srcOrd="0" destOrd="0" presId="urn:microsoft.com/office/officeart/2005/8/layout/vList2"/>
    <dgm:cxn modelId="{9486EE53-AE84-D74A-994A-38B9BC04D841}" srcId="{279B8850-A8B5-8A49-B14F-9D05469AC6F6}" destId="{903A24E3-BBD4-8F43-A56A-2E992BB085F1}" srcOrd="0" destOrd="0" parTransId="{DF439B8A-76B9-8C42-B4FA-16721BD3B621}" sibTransId="{1B6E2006-366E-8146-978C-D3D143875BAE}"/>
    <dgm:cxn modelId="{220C632E-B0C9-AF46-9800-39F1E5DF6956}" srcId="{279B8850-A8B5-8A49-B14F-9D05469AC6F6}" destId="{A74FA45A-C2A3-9C4C-BBFD-98EEFF299CC4}" srcOrd="1" destOrd="0" parTransId="{7E6547B3-A051-9349-81C3-D0490AEB3C37}" sibTransId="{7F3F2C0C-6387-9842-A0BF-8F9359D78349}"/>
    <dgm:cxn modelId="{97A269DE-20CB-4C4E-9E64-75548EBA9EEB}" type="presOf" srcId="{9E3C7323-F1CC-F44D-8F3B-2BA9E599E58C}" destId="{BC6FE855-A04F-B54A-A9C1-68698E57EF18}" srcOrd="0" destOrd="0" presId="urn:microsoft.com/office/officeart/2005/8/layout/vList2"/>
    <dgm:cxn modelId="{EB0B06C8-BC06-444B-878C-875CDAE6953A}" type="presOf" srcId="{279B8850-A8B5-8A49-B14F-9D05469AC6F6}" destId="{403868CC-DF45-4846-8D20-6E4D916DA5F7}" srcOrd="0" destOrd="0" presId="urn:microsoft.com/office/officeart/2005/8/layout/vList2"/>
    <dgm:cxn modelId="{B6525059-04F3-324D-9B97-905198801B87}" type="presParOf" srcId="{403868CC-DF45-4846-8D20-6E4D916DA5F7}" destId="{C4EFBE71-23F3-4E47-82EA-922BCCCADAC7}" srcOrd="0" destOrd="0" presId="urn:microsoft.com/office/officeart/2005/8/layout/vList2"/>
    <dgm:cxn modelId="{A744397E-D6F0-EC41-A875-69C1DED05C43}" type="presParOf" srcId="{403868CC-DF45-4846-8D20-6E4D916DA5F7}" destId="{4B3BC974-BB9C-CE42-B6A7-F05638A0EEC2}" srcOrd="1" destOrd="0" presId="urn:microsoft.com/office/officeart/2005/8/layout/vList2"/>
    <dgm:cxn modelId="{E8D37F72-3789-F54C-A298-6F8ACC723933}" type="presParOf" srcId="{403868CC-DF45-4846-8D20-6E4D916DA5F7}" destId="{8847D640-CF79-F246-8FF4-EECDC20B3D2B}" srcOrd="2" destOrd="0" presId="urn:microsoft.com/office/officeart/2005/8/layout/vList2"/>
    <dgm:cxn modelId="{92CCBE68-B6BF-AE4A-AFE6-58D2FBE1E4A6}" type="presParOf" srcId="{403868CC-DF45-4846-8D20-6E4D916DA5F7}" destId="{768169DF-8DA0-0C4F-A7A4-DA9FAF330B42}" srcOrd="3" destOrd="0" presId="urn:microsoft.com/office/officeart/2005/8/layout/vList2"/>
    <dgm:cxn modelId="{3388E6BF-1673-2A4E-A566-24360174FEE5}" type="presParOf" srcId="{403868CC-DF45-4846-8D20-6E4D916DA5F7}" destId="{BC6FE855-A04F-B54A-A9C1-68698E57EF1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AEC77F-C26C-2546-B733-8B5E8348D571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0D59D1-6D52-E448-8C89-6FE82216EF31}">
      <dgm:prSet custT="1"/>
      <dgm:spPr>
        <a:noFill/>
      </dgm:spPr>
      <dgm:t>
        <a:bodyPr/>
        <a:lstStyle/>
        <a:p>
          <a:pPr rtl="0"/>
          <a:r>
            <a:rPr lang="en-US" sz="3600" b="1" dirty="0" smtClean="0">
              <a:solidFill>
                <a:schemeClr val="tx1"/>
              </a:solidFill>
            </a:rPr>
            <a:t>Connect themes with development needs</a:t>
          </a:r>
          <a:endParaRPr lang="en-US" sz="3600" b="1" dirty="0">
            <a:solidFill>
              <a:schemeClr val="tx1"/>
            </a:solidFill>
          </a:endParaRPr>
        </a:p>
      </dgm:t>
    </dgm:pt>
    <dgm:pt modelId="{2A1BAFDC-CEDD-FD49-A4D4-869AAA096095}" type="parTrans" cxnId="{A0ED6985-C21E-7044-98C3-31F2734AF4FF}">
      <dgm:prSet/>
      <dgm:spPr/>
      <dgm:t>
        <a:bodyPr/>
        <a:lstStyle/>
        <a:p>
          <a:endParaRPr lang="en-US" sz="3600" b="1"/>
        </a:p>
      </dgm:t>
    </dgm:pt>
    <dgm:pt modelId="{0E849BE9-C426-4846-8D42-284CBFB225C7}" type="sibTrans" cxnId="{A0ED6985-C21E-7044-98C3-31F2734AF4FF}">
      <dgm:prSet/>
      <dgm:spPr/>
      <dgm:t>
        <a:bodyPr/>
        <a:lstStyle/>
        <a:p>
          <a:endParaRPr lang="en-US" sz="3600" b="1"/>
        </a:p>
      </dgm:t>
    </dgm:pt>
    <dgm:pt modelId="{B070CFC9-BA91-BE4B-AB7D-AB3F92DE852F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3600" b="1" dirty="0" smtClean="0"/>
            <a:t>Other focal areas: e.g. Disaster Risk, food</a:t>
          </a:r>
          <a:endParaRPr lang="en-US" sz="3600" b="1" dirty="0"/>
        </a:p>
      </dgm:t>
    </dgm:pt>
    <dgm:pt modelId="{ED33C0FA-0FC5-164D-9265-31E29C7505B8}" type="parTrans" cxnId="{6B54A326-7BB9-7E4F-8922-54F88A114215}">
      <dgm:prSet/>
      <dgm:spPr/>
      <dgm:t>
        <a:bodyPr/>
        <a:lstStyle/>
        <a:p>
          <a:endParaRPr lang="en-US" sz="3600" b="1"/>
        </a:p>
      </dgm:t>
    </dgm:pt>
    <dgm:pt modelId="{57364579-768C-5947-83FE-5B5AE298BDFD}" type="sibTrans" cxnId="{6B54A326-7BB9-7E4F-8922-54F88A114215}">
      <dgm:prSet/>
      <dgm:spPr/>
      <dgm:t>
        <a:bodyPr/>
        <a:lstStyle/>
        <a:p>
          <a:endParaRPr lang="en-US" sz="3600" b="1"/>
        </a:p>
      </dgm:t>
    </dgm:pt>
    <dgm:pt modelId="{040694D4-B42E-1047-8043-A7AEE22785EF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3600" b="1" dirty="0" smtClean="0">
              <a:solidFill>
                <a:schemeClr val="tx1"/>
              </a:solidFill>
            </a:rPr>
            <a:t>Inter-networking: within/outside GOFC</a:t>
          </a:r>
          <a:endParaRPr lang="en-US" sz="3600" b="1" dirty="0">
            <a:solidFill>
              <a:schemeClr val="tx1"/>
            </a:solidFill>
          </a:endParaRPr>
        </a:p>
      </dgm:t>
    </dgm:pt>
    <dgm:pt modelId="{D918E83F-FDB5-F646-A7CC-DA70E33129CD}" type="parTrans" cxnId="{F17918E0-304A-1E41-887B-BF6D0BCE421E}">
      <dgm:prSet/>
      <dgm:spPr/>
      <dgm:t>
        <a:bodyPr/>
        <a:lstStyle/>
        <a:p>
          <a:endParaRPr lang="en-US" sz="3600" b="1"/>
        </a:p>
      </dgm:t>
    </dgm:pt>
    <dgm:pt modelId="{59510A89-6B55-A34E-B70C-09C7EF3EBE41}" type="sibTrans" cxnId="{F17918E0-304A-1E41-887B-BF6D0BCE421E}">
      <dgm:prSet/>
      <dgm:spPr/>
      <dgm:t>
        <a:bodyPr/>
        <a:lstStyle/>
        <a:p>
          <a:endParaRPr lang="en-US" sz="3600" b="1"/>
        </a:p>
      </dgm:t>
    </dgm:pt>
    <dgm:pt modelId="{7B194363-9C07-D045-BABB-3A9413703E3D}" type="pres">
      <dgm:prSet presAssocID="{54AEC77F-C26C-2546-B733-8B5E8348D5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837C98-1F6B-734B-90C0-9EEB50BB535D}" type="pres">
      <dgm:prSet presAssocID="{D40D59D1-6D52-E448-8C89-6FE82216EF3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671442-BD80-DA4F-8F4C-4CCB3F485BB7}" type="pres">
      <dgm:prSet presAssocID="{0E849BE9-C426-4846-8D42-284CBFB225C7}" presName="spacer" presStyleCnt="0"/>
      <dgm:spPr/>
    </dgm:pt>
    <dgm:pt modelId="{61237391-014D-5C46-8448-4CCF561F71EE}" type="pres">
      <dgm:prSet presAssocID="{040694D4-B42E-1047-8043-A7AEE22785E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CA741-93F9-C548-B352-DC649B217A3D}" type="pres">
      <dgm:prSet presAssocID="{59510A89-6B55-A34E-B70C-09C7EF3EBE41}" presName="spacer" presStyleCnt="0"/>
      <dgm:spPr/>
    </dgm:pt>
    <dgm:pt modelId="{2A77BF36-8D15-4743-A449-3D6949C8A039}" type="pres">
      <dgm:prSet presAssocID="{B070CFC9-BA91-BE4B-AB7D-AB3F92DE852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57D237-5607-B343-968E-F4AD36D4825B}" type="presOf" srcId="{D40D59D1-6D52-E448-8C89-6FE82216EF31}" destId="{3B837C98-1F6B-734B-90C0-9EEB50BB535D}" srcOrd="0" destOrd="0" presId="urn:microsoft.com/office/officeart/2005/8/layout/vList2"/>
    <dgm:cxn modelId="{F17918E0-304A-1E41-887B-BF6D0BCE421E}" srcId="{54AEC77F-C26C-2546-B733-8B5E8348D571}" destId="{040694D4-B42E-1047-8043-A7AEE22785EF}" srcOrd="1" destOrd="0" parTransId="{D918E83F-FDB5-F646-A7CC-DA70E33129CD}" sibTransId="{59510A89-6B55-A34E-B70C-09C7EF3EBE41}"/>
    <dgm:cxn modelId="{A0ED6985-C21E-7044-98C3-31F2734AF4FF}" srcId="{54AEC77F-C26C-2546-B733-8B5E8348D571}" destId="{D40D59D1-6D52-E448-8C89-6FE82216EF31}" srcOrd="0" destOrd="0" parTransId="{2A1BAFDC-CEDD-FD49-A4D4-869AAA096095}" sibTransId="{0E849BE9-C426-4846-8D42-284CBFB225C7}"/>
    <dgm:cxn modelId="{0F8C2175-3083-1D43-A7CB-271536178FDA}" type="presOf" srcId="{B070CFC9-BA91-BE4B-AB7D-AB3F92DE852F}" destId="{2A77BF36-8D15-4743-A449-3D6949C8A039}" srcOrd="0" destOrd="0" presId="urn:microsoft.com/office/officeart/2005/8/layout/vList2"/>
    <dgm:cxn modelId="{6B54A326-7BB9-7E4F-8922-54F88A114215}" srcId="{54AEC77F-C26C-2546-B733-8B5E8348D571}" destId="{B070CFC9-BA91-BE4B-AB7D-AB3F92DE852F}" srcOrd="2" destOrd="0" parTransId="{ED33C0FA-0FC5-164D-9265-31E29C7505B8}" sibTransId="{57364579-768C-5947-83FE-5B5AE298BDFD}"/>
    <dgm:cxn modelId="{8BBE51FE-6E53-D841-935C-F5D8130CD94A}" type="presOf" srcId="{54AEC77F-C26C-2546-B733-8B5E8348D571}" destId="{7B194363-9C07-D045-BABB-3A9413703E3D}" srcOrd="0" destOrd="0" presId="urn:microsoft.com/office/officeart/2005/8/layout/vList2"/>
    <dgm:cxn modelId="{A275764B-8BAC-A949-83AF-6F728A5DF5C7}" type="presOf" srcId="{040694D4-B42E-1047-8043-A7AEE22785EF}" destId="{61237391-014D-5C46-8448-4CCF561F71EE}" srcOrd="0" destOrd="0" presId="urn:microsoft.com/office/officeart/2005/8/layout/vList2"/>
    <dgm:cxn modelId="{8C87C4A4-878D-CA4E-8CFD-8849761A6B84}" type="presParOf" srcId="{7B194363-9C07-D045-BABB-3A9413703E3D}" destId="{3B837C98-1F6B-734B-90C0-9EEB50BB535D}" srcOrd="0" destOrd="0" presId="urn:microsoft.com/office/officeart/2005/8/layout/vList2"/>
    <dgm:cxn modelId="{5D4DB4B0-285C-CF40-8D1F-212A61EDE3C2}" type="presParOf" srcId="{7B194363-9C07-D045-BABB-3A9413703E3D}" destId="{CE671442-BD80-DA4F-8F4C-4CCB3F485BB7}" srcOrd="1" destOrd="0" presId="urn:microsoft.com/office/officeart/2005/8/layout/vList2"/>
    <dgm:cxn modelId="{D323FDAD-94BD-A54F-B8F0-D64BC34A21CF}" type="presParOf" srcId="{7B194363-9C07-D045-BABB-3A9413703E3D}" destId="{61237391-014D-5C46-8448-4CCF561F71EE}" srcOrd="2" destOrd="0" presId="urn:microsoft.com/office/officeart/2005/8/layout/vList2"/>
    <dgm:cxn modelId="{164AE1A2-A258-124A-B378-58745C8CA178}" type="presParOf" srcId="{7B194363-9C07-D045-BABB-3A9413703E3D}" destId="{304CA741-93F9-C548-B352-DC649B217A3D}" srcOrd="3" destOrd="0" presId="urn:microsoft.com/office/officeart/2005/8/layout/vList2"/>
    <dgm:cxn modelId="{913A93BF-36EF-9348-8BA3-4315C1312228}" type="presParOf" srcId="{7B194363-9C07-D045-BABB-3A9413703E3D}" destId="{2A77BF36-8D15-4743-A449-3D6949C8A039}" srcOrd="4" destOrd="0" presId="urn:microsoft.com/office/officeart/2005/8/layout/vList2"/>
  </dgm:cxnLst>
  <dgm:bg/>
  <dgm:whole>
    <a:ln w="38100">
      <a:solidFill>
        <a:schemeClr val="accent1">
          <a:shade val="50000"/>
        </a:schemeClr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8BD938-B6B5-47D8-8CEA-F9887BC710DE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5" csCatId="colorful" phldr="1"/>
      <dgm:spPr/>
    </dgm:pt>
    <dgm:pt modelId="{88551AA6-031D-42AA-8DB2-55D9A1BBFE10}">
      <dgm:prSet phldrT="[Text]"/>
      <dgm:spPr/>
      <dgm:t>
        <a:bodyPr/>
        <a:lstStyle/>
        <a:p>
          <a:r>
            <a:rPr lang="en-US" dirty="0" smtClean="0"/>
            <a:t>1970-1980</a:t>
          </a:r>
          <a:endParaRPr lang="fr-FR" dirty="0"/>
        </a:p>
      </dgm:t>
    </dgm:pt>
    <dgm:pt modelId="{D62DF61A-D54A-4F90-BD70-3AA736C8FEB9}" type="parTrans" cxnId="{A76EA1C2-CA4A-4815-94E1-13DE22AC8E71}">
      <dgm:prSet/>
      <dgm:spPr/>
      <dgm:t>
        <a:bodyPr/>
        <a:lstStyle/>
        <a:p>
          <a:endParaRPr lang="fr-FR"/>
        </a:p>
      </dgm:t>
    </dgm:pt>
    <dgm:pt modelId="{D572F7CF-E05D-4CC6-AC4E-D67EDE0D706E}" type="sibTrans" cxnId="{A76EA1C2-CA4A-4815-94E1-13DE22AC8E71}">
      <dgm:prSet/>
      <dgm:spPr/>
      <dgm:t>
        <a:bodyPr/>
        <a:lstStyle/>
        <a:p>
          <a:endParaRPr lang="fr-FR"/>
        </a:p>
      </dgm:t>
    </dgm:pt>
    <dgm:pt modelId="{57382018-AFED-4AFA-84F2-825089EA29EB}">
      <dgm:prSet phldrT="[Text]"/>
      <dgm:spPr/>
      <dgm:t>
        <a:bodyPr/>
        <a:lstStyle/>
        <a:p>
          <a:r>
            <a:rPr lang="en-US" dirty="0" smtClean="0"/>
            <a:t>1980-1990</a:t>
          </a:r>
          <a:endParaRPr lang="fr-FR" dirty="0"/>
        </a:p>
      </dgm:t>
    </dgm:pt>
    <dgm:pt modelId="{A99FE60C-6A59-43C7-8DE5-CC93F3DBFE41}" type="parTrans" cxnId="{BDE32826-323A-445E-B6A2-29231055A10B}">
      <dgm:prSet/>
      <dgm:spPr/>
      <dgm:t>
        <a:bodyPr/>
        <a:lstStyle/>
        <a:p>
          <a:endParaRPr lang="fr-FR"/>
        </a:p>
      </dgm:t>
    </dgm:pt>
    <dgm:pt modelId="{9E32B775-8EA7-4B5E-A0F6-8BA4F274B6C3}" type="sibTrans" cxnId="{BDE32826-323A-445E-B6A2-29231055A10B}">
      <dgm:prSet/>
      <dgm:spPr/>
      <dgm:t>
        <a:bodyPr/>
        <a:lstStyle/>
        <a:p>
          <a:endParaRPr lang="fr-FR"/>
        </a:p>
      </dgm:t>
    </dgm:pt>
    <dgm:pt modelId="{BE5B55BF-BC89-426F-830B-1513366E545F}">
      <dgm:prSet phldrT="[Text]"/>
      <dgm:spPr/>
      <dgm:t>
        <a:bodyPr/>
        <a:lstStyle/>
        <a:p>
          <a:r>
            <a:rPr lang="en-US" dirty="0" smtClean="0"/>
            <a:t>1990-2000</a:t>
          </a:r>
          <a:endParaRPr lang="fr-FR" dirty="0"/>
        </a:p>
      </dgm:t>
    </dgm:pt>
    <dgm:pt modelId="{160D41AE-2005-439D-9AF6-1EF0190D1384}" type="parTrans" cxnId="{E742CDED-736F-49FA-A32A-AE656F0088DA}">
      <dgm:prSet/>
      <dgm:spPr/>
      <dgm:t>
        <a:bodyPr/>
        <a:lstStyle/>
        <a:p>
          <a:endParaRPr lang="fr-FR"/>
        </a:p>
      </dgm:t>
    </dgm:pt>
    <dgm:pt modelId="{BBB0B30B-6EBA-4991-B6DC-ACB712EC5EDF}" type="sibTrans" cxnId="{E742CDED-736F-49FA-A32A-AE656F0088DA}">
      <dgm:prSet/>
      <dgm:spPr/>
      <dgm:t>
        <a:bodyPr/>
        <a:lstStyle/>
        <a:p>
          <a:endParaRPr lang="fr-FR"/>
        </a:p>
      </dgm:t>
    </dgm:pt>
    <dgm:pt modelId="{03395136-782C-4C11-A204-A8863DA00186}">
      <dgm:prSet phldrT="[Text]"/>
      <dgm:spPr/>
      <dgm:t>
        <a:bodyPr/>
        <a:lstStyle/>
        <a:p>
          <a:r>
            <a:rPr lang="en-US" dirty="0" smtClean="0"/>
            <a:t>2000-2010+</a:t>
          </a:r>
          <a:endParaRPr lang="fr-FR" dirty="0"/>
        </a:p>
      </dgm:t>
    </dgm:pt>
    <dgm:pt modelId="{D1E6E8BD-8000-486F-97B1-8D6574E2C97B}" type="parTrans" cxnId="{DE296E62-49B6-4F19-82AD-F829B70BCB16}">
      <dgm:prSet/>
      <dgm:spPr/>
      <dgm:t>
        <a:bodyPr/>
        <a:lstStyle/>
        <a:p>
          <a:endParaRPr lang="fr-FR"/>
        </a:p>
      </dgm:t>
    </dgm:pt>
    <dgm:pt modelId="{A55DD37A-E86B-4D38-ADC1-1FE3675BA7BD}" type="sibTrans" cxnId="{DE296E62-49B6-4F19-82AD-F829B70BCB16}">
      <dgm:prSet/>
      <dgm:spPr/>
      <dgm:t>
        <a:bodyPr/>
        <a:lstStyle/>
        <a:p>
          <a:endParaRPr lang="fr-FR"/>
        </a:p>
      </dgm:t>
    </dgm:pt>
    <dgm:pt modelId="{3A458380-C43E-40CB-B1A6-6D55F48B420E}" type="pres">
      <dgm:prSet presAssocID="{E18BD938-B6B5-47D8-8CEA-F9887BC710DE}" presName="Name0" presStyleCnt="0">
        <dgm:presLayoutVars>
          <dgm:dir/>
          <dgm:resizeHandles val="exact"/>
        </dgm:presLayoutVars>
      </dgm:prSet>
      <dgm:spPr/>
    </dgm:pt>
    <dgm:pt modelId="{228D239D-4228-4152-A646-7CF935B51EFA}" type="pres">
      <dgm:prSet presAssocID="{88551AA6-031D-42AA-8DB2-55D9A1BBFE10}" presName="composite" presStyleCnt="0"/>
      <dgm:spPr/>
    </dgm:pt>
    <dgm:pt modelId="{DEA2B092-267D-44B6-BAFC-FFC139F07826}" type="pres">
      <dgm:prSet presAssocID="{88551AA6-031D-42AA-8DB2-55D9A1BBFE10}" presName="bgChev" presStyleLbl="node1" presStyleIdx="0" presStyleCnt="4"/>
      <dgm:spPr/>
    </dgm:pt>
    <dgm:pt modelId="{E8BA213F-B5D8-49E4-8715-991D381364F1}" type="pres">
      <dgm:prSet presAssocID="{88551AA6-031D-42AA-8DB2-55D9A1BBFE10}" presName="tx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0ED6F4-9FDC-45ED-98DB-FFA39B6EC638}" type="pres">
      <dgm:prSet presAssocID="{D572F7CF-E05D-4CC6-AC4E-D67EDE0D706E}" presName="compositeSpace" presStyleCnt="0"/>
      <dgm:spPr/>
    </dgm:pt>
    <dgm:pt modelId="{F40E3650-D07E-41C9-AC15-7AB30010651B}" type="pres">
      <dgm:prSet presAssocID="{57382018-AFED-4AFA-84F2-825089EA29EB}" presName="composite" presStyleCnt="0"/>
      <dgm:spPr/>
    </dgm:pt>
    <dgm:pt modelId="{3ADC41D9-E185-48F8-B0BC-73E5EDB584C5}" type="pres">
      <dgm:prSet presAssocID="{57382018-AFED-4AFA-84F2-825089EA29EB}" presName="bgChev" presStyleLbl="node1" presStyleIdx="1" presStyleCnt="4"/>
      <dgm:spPr/>
    </dgm:pt>
    <dgm:pt modelId="{589D839D-687F-42BA-8870-B5B970321A6D}" type="pres">
      <dgm:prSet presAssocID="{57382018-AFED-4AFA-84F2-825089EA29EB}" presName="tx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46C63A-E730-4056-94D6-684E32ED08BE}" type="pres">
      <dgm:prSet presAssocID="{9E32B775-8EA7-4B5E-A0F6-8BA4F274B6C3}" presName="compositeSpace" presStyleCnt="0"/>
      <dgm:spPr/>
    </dgm:pt>
    <dgm:pt modelId="{D9289A9D-7B08-43CE-A83C-773647FB5602}" type="pres">
      <dgm:prSet presAssocID="{BE5B55BF-BC89-426F-830B-1513366E545F}" presName="composite" presStyleCnt="0"/>
      <dgm:spPr/>
    </dgm:pt>
    <dgm:pt modelId="{FA9BCE7B-B89C-4F4B-84CB-A7A375D8BE91}" type="pres">
      <dgm:prSet presAssocID="{BE5B55BF-BC89-426F-830B-1513366E545F}" presName="bgChev" presStyleLbl="node1" presStyleIdx="2" presStyleCnt="4"/>
      <dgm:spPr/>
    </dgm:pt>
    <dgm:pt modelId="{E59425BC-78A3-48F9-9603-FFC63DBE5CFB}" type="pres">
      <dgm:prSet presAssocID="{BE5B55BF-BC89-426F-830B-1513366E545F}" presName="tx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971D19-5388-44B4-99C3-E4E8FB1425C4}" type="pres">
      <dgm:prSet presAssocID="{BBB0B30B-6EBA-4991-B6DC-ACB712EC5EDF}" presName="compositeSpace" presStyleCnt="0"/>
      <dgm:spPr/>
    </dgm:pt>
    <dgm:pt modelId="{31E3ECB7-BC63-40D2-838D-92B649BFE339}" type="pres">
      <dgm:prSet presAssocID="{03395136-782C-4C11-A204-A8863DA00186}" presName="composite" presStyleCnt="0"/>
      <dgm:spPr/>
    </dgm:pt>
    <dgm:pt modelId="{C5FEE75A-897F-4360-A849-002B9820B45A}" type="pres">
      <dgm:prSet presAssocID="{03395136-782C-4C11-A204-A8863DA00186}" presName="bgChev" presStyleLbl="node1" presStyleIdx="3" presStyleCnt="4"/>
      <dgm:spPr/>
    </dgm:pt>
    <dgm:pt modelId="{F97E64A7-EA25-428A-AD10-1039F9CFA872}" type="pres">
      <dgm:prSet presAssocID="{03395136-782C-4C11-A204-A8863DA00186}" presName="tx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612EBD9-D2F0-EB42-ADA4-3A93E3580B1C}" type="presOf" srcId="{88551AA6-031D-42AA-8DB2-55D9A1BBFE10}" destId="{E8BA213F-B5D8-49E4-8715-991D381364F1}" srcOrd="0" destOrd="0" presId="urn:microsoft.com/office/officeart/2005/8/layout/chevronAccent+Icon"/>
    <dgm:cxn modelId="{E742CDED-736F-49FA-A32A-AE656F0088DA}" srcId="{E18BD938-B6B5-47D8-8CEA-F9887BC710DE}" destId="{BE5B55BF-BC89-426F-830B-1513366E545F}" srcOrd="2" destOrd="0" parTransId="{160D41AE-2005-439D-9AF6-1EF0190D1384}" sibTransId="{BBB0B30B-6EBA-4991-B6DC-ACB712EC5EDF}"/>
    <dgm:cxn modelId="{A76EA1C2-CA4A-4815-94E1-13DE22AC8E71}" srcId="{E18BD938-B6B5-47D8-8CEA-F9887BC710DE}" destId="{88551AA6-031D-42AA-8DB2-55D9A1BBFE10}" srcOrd="0" destOrd="0" parTransId="{D62DF61A-D54A-4F90-BD70-3AA736C8FEB9}" sibTransId="{D572F7CF-E05D-4CC6-AC4E-D67EDE0D706E}"/>
    <dgm:cxn modelId="{2691DDDD-5FD8-C440-B883-01573BD813BC}" type="presOf" srcId="{BE5B55BF-BC89-426F-830B-1513366E545F}" destId="{E59425BC-78A3-48F9-9603-FFC63DBE5CFB}" srcOrd="0" destOrd="0" presId="urn:microsoft.com/office/officeart/2005/8/layout/chevronAccent+Icon"/>
    <dgm:cxn modelId="{DE296E62-49B6-4F19-82AD-F829B70BCB16}" srcId="{E18BD938-B6B5-47D8-8CEA-F9887BC710DE}" destId="{03395136-782C-4C11-A204-A8863DA00186}" srcOrd="3" destOrd="0" parTransId="{D1E6E8BD-8000-486F-97B1-8D6574E2C97B}" sibTransId="{A55DD37A-E86B-4D38-ADC1-1FE3675BA7BD}"/>
    <dgm:cxn modelId="{3EB4BA5E-9DAE-3842-BE63-5DDFB273212E}" type="presOf" srcId="{57382018-AFED-4AFA-84F2-825089EA29EB}" destId="{589D839D-687F-42BA-8870-B5B970321A6D}" srcOrd="0" destOrd="0" presId="urn:microsoft.com/office/officeart/2005/8/layout/chevronAccent+Icon"/>
    <dgm:cxn modelId="{79208E54-6AF6-1445-B850-C6DA0511A9CA}" type="presOf" srcId="{03395136-782C-4C11-A204-A8863DA00186}" destId="{F97E64A7-EA25-428A-AD10-1039F9CFA872}" srcOrd="0" destOrd="0" presId="urn:microsoft.com/office/officeart/2005/8/layout/chevronAccent+Icon"/>
    <dgm:cxn modelId="{FD91B421-4994-F749-8509-CAA513AC881D}" type="presOf" srcId="{E18BD938-B6B5-47D8-8CEA-F9887BC710DE}" destId="{3A458380-C43E-40CB-B1A6-6D55F48B420E}" srcOrd="0" destOrd="0" presId="urn:microsoft.com/office/officeart/2005/8/layout/chevronAccent+Icon"/>
    <dgm:cxn modelId="{BDE32826-323A-445E-B6A2-29231055A10B}" srcId="{E18BD938-B6B5-47D8-8CEA-F9887BC710DE}" destId="{57382018-AFED-4AFA-84F2-825089EA29EB}" srcOrd="1" destOrd="0" parTransId="{A99FE60C-6A59-43C7-8DE5-CC93F3DBFE41}" sibTransId="{9E32B775-8EA7-4B5E-A0F6-8BA4F274B6C3}"/>
    <dgm:cxn modelId="{E60539EA-6D4B-374C-A0A5-02F902125B74}" type="presParOf" srcId="{3A458380-C43E-40CB-B1A6-6D55F48B420E}" destId="{228D239D-4228-4152-A646-7CF935B51EFA}" srcOrd="0" destOrd="0" presId="urn:microsoft.com/office/officeart/2005/8/layout/chevronAccent+Icon"/>
    <dgm:cxn modelId="{8405492B-4DA9-9349-BA5C-3F2C7949C9C4}" type="presParOf" srcId="{228D239D-4228-4152-A646-7CF935B51EFA}" destId="{DEA2B092-267D-44B6-BAFC-FFC139F07826}" srcOrd="0" destOrd="0" presId="urn:microsoft.com/office/officeart/2005/8/layout/chevronAccent+Icon"/>
    <dgm:cxn modelId="{58D11668-6CC2-CB4D-A539-380C86E296DA}" type="presParOf" srcId="{228D239D-4228-4152-A646-7CF935B51EFA}" destId="{E8BA213F-B5D8-49E4-8715-991D381364F1}" srcOrd="1" destOrd="0" presId="urn:microsoft.com/office/officeart/2005/8/layout/chevronAccent+Icon"/>
    <dgm:cxn modelId="{FFC6B815-8017-AF4B-9A58-80DA8F6DA7A8}" type="presParOf" srcId="{3A458380-C43E-40CB-B1A6-6D55F48B420E}" destId="{F60ED6F4-9FDC-45ED-98DB-FFA39B6EC638}" srcOrd="1" destOrd="0" presId="urn:microsoft.com/office/officeart/2005/8/layout/chevronAccent+Icon"/>
    <dgm:cxn modelId="{0A3B3E6C-8932-D945-90EB-A3D1A47EEC76}" type="presParOf" srcId="{3A458380-C43E-40CB-B1A6-6D55F48B420E}" destId="{F40E3650-D07E-41C9-AC15-7AB30010651B}" srcOrd="2" destOrd="0" presId="urn:microsoft.com/office/officeart/2005/8/layout/chevronAccent+Icon"/>
    <dgm:cxn modelId="{F32FFEFD-903B-1046-B363-CA5DC877C5DB}" type="presParOf" srcId="{F40E3650-D07E-41C9-AC15-7AB30010651B}" destId="{3ADC41D9-E185-48F8-B0BC-73E5EDB584C5}" srcOrd="0" destOrd="0" presId="urn:microsoft.com/office/officeart/2005/8/layout/chevronAccent+Icon"/>
    <dgm:cxn modelId="{2FA169F9-F173-D043-ACA6-94B7FE70BD8D}" type="presParOf" srcId="{F40E3650-D07E-41C9-AC15-7AB30010651B}" destId="{589D839D-687F-42BA-8870-B5B970321A6D}" srcOrd="1" destOrd="0" presId="urn:microsoft.com/office/officeart/2005/8/layout/chevronAccent+Icon"/>
    <dgm:cxn modelId="{C9718DDF-B0AF-E34E-B42D-215DF3246CFD}" type="presParOf" srcId="{3A458380-C43E-40CB-B1A6-6D55F48B420E}" destId="{CF46C63A-E730-4056-94D6-684E32ED08BE}" srcOrd="3" destOrd="0" presId="urn:microsoft.com/office/officeart/2005/8/layout/chevronAccent+Icon"/>
    <dgm:cxn modelId="{6514AA25-0CF1-F641-AA16-7BC0CECCB095}" type="presParOf" srcId="{3A458380-C43E-40CB-B1A6-6D55F48B420E}" destId="{D9289A9D-7B08-43CE-A83C-773647FB5602}" srcOrd="4" destOrd="0" presId="urn:microsoft.com/office/officeart/2005/8/layout/chevronAccent+Icon"/>
    <dgm:cxn modelId="{03C72C87-5CB3-A246-8C67-353204B0E0C7}" type="presParOf" srcId="{D9289A9D-7B08-43CE-A83C-773647FB5602}" destId="{FA9BCE7B-B89C-4F4B-84CB-A7A375D8BE91}" srcOrd="0" destOrd="0" presId="urn:microsoft.com/office/officeart/2005/8/layout/chevronAccent+Icon"/>
    <dgm:cxn modelId="{B955A667-4CD4-F74A-A26B-FCD9F8F661DA}" type="presParOf" srcId="{D9289A9D-7B08-43CE-A83C-773647FB5602}" destId="{E59425BC-78A3-48F9-9603-FFC63DBE5CFB}" srcOrd="1" destOrd="0" presId="urn:microsoft.com/office/officeart/2005/8/layout/chevronAccent+Icon"/>
    <dgm:cxn modelId="{0F055E8F-A5AF-1044-BDE6-5519DA3D5C8E}" type="presParOf" srcId="{3A458380-C43E-40CB-B1A6-6D55F48B420E}" destId="{1A971D19-5388-44B4-99C3-E4E8FB1425C4}" srcOrd="5" destOrd="0" presId="urn:microsoft.com/office/officeart/2005/8/layout/chevronAccent+Icon"/>
    <dgm:cxn modelId="{44B1C604-5AF8-D943-8D27-ACB2AA7AF8E0}" type="presParOf" srcId="{3A458380-C43E-40CB-B1A6-6D55F48B420E}" destId="{31E3ECB7-BC63-40D2-838D-92B649BFE339}" srcOrd="6" destOrd="0" presId="urn:microsoft.com/office/officeart/2005/8/layout/chevronAccent+Icon"/>
    <dgm:cxn modelId="{78D0B4AC-B6D6-D843-A674-3334A95D49B9}" type="presParOf" srcId="{31E3ECB7-BC63-40D2-838D-92B649BFE339}" destId="{C5FEE75A-897F-4360-A849-002B9820B45A}" srcOrd="0" destOrd="0" presId="urn:microsoft.com/office/officeart/2005/8/layout/chevronAccent+Icon"/>
    <dgm:cxn modelId="{743EBCA7-A694-B14E-A21D-454EC0590A47}" type="presParOf" srcId="{31E3ECB7-BC63-40D2-838D-92B649BFE339}" destId="{F97E64A7-EA25-428A-AD10-1039F9CFA872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DBE441-F991-4EAD-8B25-AFFE33D11FE5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55889F3E-93F4-4E45-BEF5-F1B6D232A7B0}">
      <dgm:prSet custT="1"/>
      <dgm:spPr/>
      <dgm:t>
        <a:bodyPr/>
        <a:lstStyle/>
        <a:p>
          <a:pPr rtl="0"/>
          <a:r>
            <a:rPr lang="en-US" sz="2800" dirty="0" smtClean="0"/>
            <a:t>Individuals, Institutions and informal groups</a:t>
          </a:r>
          <a:endParaRPr lang="fr-FR" sz="2800" dirty="0"/>
        </a:p>
      </dgm:t>
    </dgm:pt>
    <dgm:pt modelId="{83F4CC72-8361-44BD-A5FD-3C4F1464060F}" type="parTrans" cxnId="{6D126F72-3C04-4E01-815E-E14CB637E055}">
      <dgm:prSet/>
      <dgm:spPr/>
      <dgm:t>
        <a:bodyPr/>
        <a:lstStyle/>
        <a:p>
          <a:endParaRPr lang="fr-FR" sz="2400"/>
        </a:p>
      </dgm:t>
    </dgm:pt>
    <dgm:pt modelId="{7B1AC11C-3D3B-4D1E-A431-911B905C62C8}" type="sibTrans" cxnId="{6D126F72-3C04-4E01-815E-E14CB637E055}">
      <dgm:prSet/>
      <dgm:spPr/>
      <dgm:t>
        <a:bodyPr/>
        <a:lstStyle/>
        <a:p>
          <a:endParaRPr lang="fr-FR" sz="2400"/>
        </a:p>
      </dgm:t>
    </dgm:pt>
    <dgm:pt modelId="{68AC4153-247F-4F19-9667-E07D98853089}">
      <dgm:prSet custT="1"/>
      <dgm:spPr/>
      <dgm:t>
        <a:bodyPr/>
        <a:lstStyle/>
        <a:p>
          <a:pPr rtl="0"/>
          <a:r>
            <a:rPr lang="en-US" sz="2800" dirty="0" smtClean="0"/>
            <a:t>Strategic (GEC) partnerships (e.g. regional centers)</a:t>
          </a:r>
          <a:endParaRPr lang="fr-FR" sz="2800" dirty="0"/>
        </a:p>
      </dgm:t>
    </dgm:pt>
    <dgm:pt modelId="{A6BA644B-06F7-44CC-803A-D4A1D87AC12C}" type="parTrans" cxnId="{8319A424-7055-4265-82C0-CA15DF411C09}">
      <dgm:prSet/>
      <dgm:spPr/>
      <dgm:t>
        <a:bodyPr/>
        <a:lstStyle/>
        <a:p>
          <a:endParaRPr lang="fr-FR" sz="2400"/>
        </a:p>
      </dgm:t>
    </dgm:pt>
    <dgm:pt modelId="{BA9CC3ED-6F84-46AF-8D16-026E0648E4D9}" type="sibTrans" cxnId="{8319A424-7055-4265-82C0-CA15DF411C09}">
      <dgm:prSet/>
      <dgm:spPr/>
      <dgm:t>
        <a:bodyPr/>
        <a:lstStyle/>
        <a:p>
          <a:endParaRPr lang="fr-FR" sz="2400"/>
        </a:p>
      </dgm:t>
    </dgm:pt>
    <dgm:pt modelId="{20433C32-2EEA-4A99-971B-C79A4D3B0349}">
      <dgm:prSet custT="1"/>
      <dgm:spPr/>
      <dgm:t>
        <a:bodyPr/>
        <a:lstStyle/>
        <a:p>
          <a:pPr rtl="0"/>
          <a:r>
            <a:rPr lang="en-US" sz="2800" dirty="0" smtClean="0"/>
            <a:t>Community of practice (E.g. Core projects in GEC, GOFC/GOLD)</a:t>
          </a:r>
          <a:endParaRPr lang="fr-FR" sz="2800" dirty="0"/>
        </a:p>
      </dgm:t>
    </dgm:pt>
    <dgm:pt modelId="{7B99BBEE-B53E-4EF5-80AC-B77B4931642C}" type="parTrans" cxnId="{061B9336-9582-4751-8934-0114B4ED375E}">
      <dgm:prSet/>
      <dgm:spPr/>
      <dgm:t>
        <a:bodyPr/>
        <a:lstStyle/>
        <a:p>
          <a:endParaRPr lang="fr-FR" sz="2400"/>
        </a:p>
      </dgm:t>
    </dgm:pt>
    <dgm:pt modelId="{9A231F7B-AD54-4667-9788-20F45467B681}" type="sibTrans" cxnId="{061B9336-9582-4751-8934-0114B4ED375E}">
      <dgm:prSet/>
      <dgm:spPr/>
      <dgm:t>
        <a:bodyPr/>
        <a:lstStyle/>
        <a:p>
          <a:endParaRPr lang="fr-FR" sz="2400"/>
        </a:p>
      </dgm:t>
    </dgm:pt>
    <dgm:pt modelId="{6616D04B-9C9D-4107-A1B9-F10BCCC05D12}">
      <dgm:prSet custT="1"/>
      <dgm:spPr/>
      <dgm:t>
        <a:bodyPr/>
        <a:lstStyle/>
        <a:p>
          <a:pPr rtl="0"/>
          <a:r>
            <a:rPr lang="en-US" sz="2800" dirty="0" smtClean="0"/>
            <a:t>Early career</a:t>
          </a:r>
          <a:endParaRPr lang="fr-FR" sz="2800" dirty="0"/>
        </a:p>
      </dgm:t>
    </dgm:pt>
    <dgm:pt modelId="{8776651E-5DB2-4D55-9E70-C292EBDA5A65}" type="parTrans" cxnId="{7BAAA309-7FAF-40CB-B594-3BBAAC712900}">
      <dgm:prSet/>
      <dgm:spPr/>
      <dgm:t>
        <a:bodyPr/>
        <a:lstStyle/>
        <a:p>
          <a:endParaRPr lang="fr-FR" sz="2400"/>
        </a:p>
      </dgm:t>
    </dgm:pt>
    <dgm:pt modelId="{E1E42F85-9CA4-4DA8-9BFD-0B89DFCD2331}" type="sibTrans" cxnId="{7BAAA309-7FAF-40CB-B594-3BBAAC712900}">
      <dgm:prSet/>
      <dgm:spPr/>
      <dgm:t>
        <a:bodyPr/>
        <a:lstStyle/>
        <a:p>
          <a:endParaRPr lang="fr-FR" sz="2400"/>
        </a:p>
      </dgm:t>
    </dgm:pt>
    <dgm:pt modelId="{DBB6FA15-98C4-428C-ACCB-C6CC18BF9E8A}">
      <dgm:prSet custT="1"/>
      <dgm:spPr/>
      <dgm:t>
        <a:bodyPr/>
        <a:lstStyle/>
        <a:p>
          <a:pPr rtl="0"/>
          <a:r>
            <a:rPr lang="en-US" sz="2800" dirty="0" smtClean="0"/>
            <a:t>Stakeholder engagement, targeted groups</a:t>
          </a:r>
          <a:endParaRPr lang="fr-FR" sz="2800" dirty="0"/>
        </a:p>
      </dgm:t>
    </dgm:pt>
    <dgm:pt modelId="{32B61457-AAA4-4F8C-8740-E76222229103}" type="parTrans" cxnId="{E0E8EE51-E0F1-4C70-8910-8DE2F2C131E3}">
      <dgm:prSet/>
      <dgm:spPr/>
      <dgm:t>
        <a:bodyPr/>
        <a:lstStyle/>
        <a:p>
          <a:endParaRPr lang="fr-FR" sz="2400"/>
        </a:p>
      </dgm:t>
    </dgm:pt>
    <dgm:pt modelId="{9C9FB29E-B2F9-4FC5-8C7E-5A0DBA028F6A}" type="sibTrans" cxnId="{E0E8EE51-E0F1-4C70-8910-8DE2F2C131E3}">
      <dgm:prSet/>
      <dgm:spPr/>
      <dgm:t>
        <a:bodyPr/>
        <a:lstStyle/>
        <a:p>
          <a:endParaRPr lang="fr-FR" sz="2400"/>
        </a:p>
      </dgm:t>
    </dgm:pt>
    <dgm:pt modelId="{829A8641-13CF-4C8F-874C-17F2C0D9FE53}">
      <dgm:prSet custT="1"/>
      <dgm:spPr/>
      <dgm:t>
        <a:bodyPr/>
        <a:lstStyle/>
        <a:p>
          <a:pPr rtl="0"/>
          <a:r>
            <a:rPr lang="en-US" sz="2800" dirty="0" err="1" smtClean="0"/>
            <a:t>Transdisciplinarity</a:t>
          </a:r>
          <a:r>
            <a:rPr lang="en-US" sz="2800" dirty="0" smtClean="0"/>
            <a:t> </a:t>
          </a:r>
          <a:endParaRPr lang="fr-FR" sz="2800" dirty="0"/>
        </a:p>
      </dgm:t>
    </dgm:pt>
    <dgm:pt modelId="{51631DAB-C1DD-4FF7-A2A7-92CA41A6F342}" type="parTrans" cxnId="{32077DCA-14D6-40C6-8F71-CC356C288B80}">
      <dgm:prSet/>
      <dgm:spPr/>
      <dgm:t>
        <a:bodyPr/>
        <a:lstStyle/>
        <a:p>
          <a:endParaRPr lang="fr-FR" sz="2400"/>
        </a:p>
      </dgm:t>
    </dgm:pt>
    <dgm:pt modelId="{7DB1179B-12E5-4089-B20C-6B2907ECEDD3}" type="sibTrans" cxnId="{32077DCA-14D6-40C6-8F71-CC356C288B80}">
      <dgm:prSet/>
      <dgm:spPr/>
      <dgm:t>
        <a:bodyPr/>
        <a:lstStyle/>
        <a:p>
          <a:endParaRPr lang="fr-FR" sz="2400"/>
        </a:p>
      </dgm:t>
    </dgm:pt>
    <dgm:pt modelId="{83D8D640-9E87-4C73-A819-C471E34638EC}" type="pres">
      <dgm:prSet presAssocID="{E3DBE441-F991-4EAD-8B25-AFFE33D11FE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422E76D-711E-4FDE-9CF4-905C68A37D0C}" type="pres">
      <dgm:prSet presAssocID="{55889F3E-93F4-4E45-BEF5-F1B6D232A7B0}" presName="comp" presStyleCnt="0"/>
      <dgm:spPr/>
    </dgm:pt>
    <dgm:pt modelId="{3D0E5077-C815-4C69-9C2C-EF69EE6824DE}" type="pres">
      <dgm:prSet presAssocID="{55889F3E-93F4-4E45-BEF5-F1B6D232A7B0}" presName="box" presStyleLbl="node1" presStyleIdx="0" presStyleCnt="6"/>
      <dgm:spPr/>
      <dgm:t>
        <a:bodyPr/>
        <a:lstStyle/>
        <a:p>
          <a:endParaRPr lang="fr-FR"/>
        </a:p>
      </dgm:t>
    </dgm:pt>
    <dgm:pt modelId="{89C7A374-DF64-4768-936F-E038E18BB1A7}" type="pres">
      <dgm:prSet presAssocID="{55889F3E-93F4-4E45-BEF5-F1B6D232A7B0}" presName="img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1A84E38-79A0-4295-AA6A-F65156F15F48}" type="pres">
      <dgm:prSet presAssocID="{55889F3E-93F4-4E45-BEF5-F1B6D232A7B0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B75CFF6-C53A-4C3E-BDB5-231AD6439172}" type="pres">
      <dgm:prSet presAssocID="{7B1AC11C-3D3B-4D1E-A431-911B905C62C8}" presName="spacer" presStyleCnt="0"/>
      <dgm:spPr/>
    </dgm:pt>
    <dgm:pt modelId="{E8006B8C-1B19-40D2-88D2-A1C6752D3373}" type="pres">
      <dgm:prSet presAssocID="{68AC4153-247F-4F19-9667-E07D98853089}" presName="comp" presStyleCnt="0"/>
      <dgm:spPr/>
    </dgm:pt>
    <dgm:pt modelId="{0155DF29-39B9-46FE-B446-F197DAE3D9EC}" type="pres">
      <dgm:prSet presAssocID="{68AC4153-247F-4F19-9667-E07D98853089}" presName="box" presStyleLbl="node1" presStyleIdx="1" presStyleCnt="6"/>
      <dgm:spPr/>
      <dgm:t>
        <a:bodyPr/>
        <a:lstStyle/>
        <a:p>
          <a:endParaRPr lang="fr-FR"/>
        </a:p>
      </dgm:t>
    </dgm:pt>
    <dgm:pt modelId="{B3673AAE-9A96-49F9-A504-2ABB03D461C6}" type="pres">
      <dgm:prSet presAssocID="{68AC4153-247F-4F19-9667-E07D98853089}" presName="img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DEE66AB-29CF-4D91-931E-2137CE108783}" type="pres">
      <dgm:prSet presAssocID="{68AC4153-247F-4F19-9667-E07D98853089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AED6DF-0370-49AB-9EB4-0AD15F07EE9D}" type="pres">
      <dgm:prSet presAssocID="{BA9CC3ED-6F84-46AF-8D16-026E0648E4D9}" presName="spacer" presStyleCnt="0"/>
      <dgm:spPr/>
    </dgm:pt>
    <dgm:pt modelId="{83DDE625-878F-4858-8531-625B359FB34D}" type="pres">
      <dgm:prSet presAssocID="{20433C32-2EEA-4A99-971B-C79A4D3B0349}" presName="comp" presStyleCnt="0"/>
      <dgm:spPr/>
    </dgm:pt>
    <dgm:pt modelId="{EC118F7F-0662-4BA8-9516-76951C6ABFF5}" type="pres">
      <dgm:prSet presAssocID="{20433C32-2EEA-4A99-971B-C79A4D3B0349}" presName="box" presStyleLbl="node1" presStyleIdx="2" presStyleCnt="6"/>
      <dgm:spPr/>
      <dgm:t>
        <a:bodyPr/>
        <a:lstStyle/>
        <a:p>
          <a:endParaRPr lang="fr-FR"/>
        </a:p>
      </dgm:t>
    </dgm:pt>
    <dgm:pt modelId="{1ECA5C76-D820-47D7-BD54-7DB2AC5BCF02}" type="pres">
      <dgm:prSet presAssocID="{20433C32-2EEA-4A99-971B-C79A4D3B0349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5739B70-9F0E-4617-B904-B46345C50641}" type="pres">
      <dgm:prSet presAssocID="{20433C32-2EEA-4A99-971B-C79A4D3B0349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515713-771A-4105-AEC7-3D6827642A28}" type="pres">
      <dgm:prSet presAssocID="{9A231F7B-AD54-4667-9788-20F45467B681}" presName="spacer" presStyleCnt="0"/>
      <dgm:spPr/>
    </dgm:pt>
    <dgm:pt modelId="{A516D35A-4BB6-4B4C-8034-BA7876B970B0}" type="pres">
      <dgm:prSet presAssocID="{6616D04B-9C9D-4107-A1B9-F10BCCC05D12}" presName="comp" presStyleCnt="0"/>
      <dgm:spPr/>
    </dgm:pt>
    <dgm:pt modelId="{1064CFA1-465C-4D0C-BD72-08FC26F4832E}" type="pres">
      <dgm:prSet presAssocID="{6616D04B-9C9D-4107-A1B9-F10BCCC05D12}" presName="box" presStyleLbl="node1" presStyleIdx="3" presStyleCnt="6"/>
      <dgm:spPr/>
      <dgm:t>
        <a:bodyPr/>
        <a:lstStyle/>
        <a:p>
          <a:endParaRPr lang="fr-FR"/>
        </a:p>
      </dgm:t>
    </dgm:pt>
    <dgm:pt modelId="{90FDFB4C-E542-4886-87A9-B17A55862214}" type="pres">
      <dgm:prSet presAssocID="{6616D04B-9C9D-4107-A1B9-F10BCCC05D12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9462CB8-2B24-4971-AE8A-8C28DA893C52}" type="pres">
      <dgm:prSet presAssocID="{6616D04B-9C9D-4107-A1B9-F10BCCC05D12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E64380-3817-4EEF-96CF-AEEB27A8A87E}" type="pres">
      <dgm:prSet presAssocID="{E1E42F85-9CA4-4DA8-9BFD-0B89DFCD2331}" presName="spacer" presStyleCnt="0"/>
      <dgm:spPr/>
    </dgm:pt>
    <dgm:pt modelId="{6737F294-E9A1-49E5-ABCE-52A1F331D931}" type="pres">
      <dgm:prSet presAssocID="{DBB6FA15-98C4-428C-ACCB-C6CC18BF9E8A}" presName="comp" presStyleCnt="0"/>
      <dgm:spPr/>
    </dgm:pt>
    <dgm:pt modelId="{EDDFFC66-0EB3-4AE3-A322-FCDA17C7AB15}" type="pres">
      <dgm:prSet presAssocID="{DBB6FA15-98C4-428C-ACCB-C6CC18BF9E8A}" presName="box" presStyleLbl="node1" presStyleIdx="4" presStyleCnt="6"/>
      <dgm:spPr/>
      <dgm:t>
        <a:bodyPr/>
        <a:lstStyle/>
        <a:p>
          <a:endParaRPr lang="fr-FR"/>
        </a:p>
      </dgm:t>
    </dgm:pt>
    <dgm:pt modelId="{52000847-5244-4157-B3DB-864BF8CDB4F6}" type="pres">
      <dgm:prSet presAssocID="{DBB6FA15-98C4-428C-ACCB-C6CC18BF9E8A}" presName="img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436F10F-7FC6-4515-8593-535B515083CC}" type="pres">
      <dgm:prSet presAssocID="{DBB6FA15-98C4-428C-ACCB-C6CC18BF9E8A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AA7186B-0780-4195-A8C5-2963E7E3C2D6}" type="pres">
      <dgm:prSet presAssocID="{9C9FB29E-B2F9-4FC5-8C7E-5A0DBA028F6A}" presName="spacer" presStyleCnt="0"/>
      <dgm:spPr/>
    </dgm:pt>
    <dgm:pt modelId="{1741D60A-3344-472B-B472-B7ABE9769085}" type="pres">
      <dgm:prSet presAssocID="{829A8641-13CF-4C8F-874C-17F2C0D9FE53}" presName="comp" presStyleCnt="0"/>
      <dgm:spPr/>
    </dgm:pt>
    <dgm:pt modelId="{FA893D10-308C-4EEA-ABB0-47A463EFE602}" type="pres">
      <dgm:prSet presAssocID="{829A8641-13CF-4C8F-874C-17F2C0D9FE53}" presName="box" presStyleLbl="node1" presStyleIdx="5" presStyleCnt="6"/>
      <dgm:spPr/>
      <dgm:t>
        <a:bodyPr/>
        <a:lstStyle/>
        <a:p>
          <a:endParaRPr lang="fr-FR"/>
        </a:p>
      </dgm:t>
    </dgm:pt>
    <dgm:pt modelId="{7B432C95-0C00-423B-AC85-AF751E6EF6FA}" type="pres">
      <dgm:prSet presAssocID="{829A8641-13CF-4C8F-874C-17F2C0D9FE53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241A8B4-4E74-4ED8-AE28-F34D6FE0F385}" type="pres">
      <dgm:prSet presAssocID="{829A8641-13CF-4C8F-874C-17F2C0D9FE5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0E8EE51-E0F1-4C70-8910-8DE2F2C131E3}" srcId="{E3DBE441-F991-4EAD-8B25-AFFE33D11FE5}" destId="{DBB6FA15-98C4-428C-ACCB-C6CC18BF9E8A}" srcOrd="4" destOrd="0" parTransId="{32B61457-AAA4-4F8C-8740-E76222229103}" sibTransId="{9C9FB29E-B2F9-4FC5-8C7E-5A0DBA028F6A}"/>
    <dgm:cxn modelId="{077EC466-7513-8943-BDA4-1A3BED41C32D}" type="presOf" srcId="{E3DBE441-F991-4EAD-8B25-AFFE33D11FE5}" destId="{83D8D640-9E87-4C73-A819-C471E34638EC}" srcOrd="0" destOrd="0" presId="urn:microsoft.com/office/officeart/2005/8/layout/vList4"/>
    <dgm:cxn modelId="{EB8A5E6F-CCF2-D045-85E5-D24D84FD4A2C}" type="presOf" srcId="{20433C32-2EEA-4A99-971B-C79A4D3B0349}" destId="{05739B70-9F0E-4617-B904-B46345C50641}" srcOrd="1" destOrd="0" presId="urn:microsoft.com/office/officeart/2005/8/layout/vList4"/>
    <dgm:cxn modelId="{98970FBE-ED31-B246-95E4-63EE38126811}" type="presOf" srcId="{20433C32-2EEA-4A99-971B-C79A4D3B0349}" destId="{EC118F7F-0662-4BA8-9516-76951C6ABFF5}" srcOrd="0" destOrd="0" presId="urn:microsoft.com/office/officeart/2005/8/layout/vList4"/>
    <dgm:cxn modelId="{6929BA59-092A-734D-B04D-7C38A1A364D1}" type="presOf" srcId="{55889F3E-93F4-4E45-BEF5-F1B6D232A7B0}" destId="{91A84E38-79A0-4295-AA6A-F65156F15F48}" srcOrd="1" destOrd="0" presId="urn:microsoft.com/office/officeart/2005/8/layout/vList4"/>
    <dgm:cxn modelId="{D5CA290A-0E6D-B141-B534-8C44FB699474}" type="presOf" srcId="{55889F3E-93F4-4E45-BEF5-F1B6D232A7B0}" destId="{3D0E5077-C815-4C69-9C2C-EF69EE6824DE}" srcOrd="0" destOrd="0" presId="urn:microsoft.com/office/officeart/2005/8/layout/vList4"/>
    <dgm:cxn modelId="{7BAAA309-7FAF-40CB-B594-3BBAAC712900}" srcId="{E3DBE441-F991-4EAD-8B25-AFFE33D11FE5}" destId="{6616D04B-9C9D-4107-A1B9-F10BCCC05D12}" srcOrd="3" destOrd="0" parTransId="{8776651E-5DB2-4D55-9E70-C292EBDA5A65}" sibTransId="{E1E42F85-9CA4-4DA8-9BFD-0B89DFCD2331}"/>
    <dgm:cxn modelId="{6D126F72-3C04-4E01-815E-E14CB637E055}" srcId="{E3DBE441-F991-4EAD-8B25-AFFE33D11FE5}" destId="{55889F3E-93F4-4E45-BEF5-F1B6D232A7B0}" srcOrd="0" destOrd="0" parTransId="{83F4CC72-8361-44BD-A5FD-3C4F1464060F}" sibTransId="{7B1AC11C-3D3B-4D1E-A431-911B905C62C8}"/>
    <dgm:cxn modelId="{45F0DADF-A77D-9D41-A835-3C055BAC9D32}" type="presOf" srcId="{68AC4153-247F-4F19-9667-E07D98853089}" destId="{DDEE66AB-29CF-4D91-931E-2137CE108783}" srcOrd="1" destOrd="0" presId="urn:microsoft.com/office/officeart/2005/8/layout/vList4"/>
    <dgm:cxn modelId="{32077DCA-14D6-40C6-8F71-CC356C288B80}" srcId="{E3DBE441-F991-4EAD-8B25-AFFE33D11FE5}" destId="{829A8641-13CF-4C8F-874C-17F2C0D9FE53}" srcOrd="5" destOrd="0" parTransId="{51631DAB-C1DD-4FF7-A2A7-92CA41A6F342}" sibTransId="{7DB1179B-12E5-4089-B20C-6B2907ECEDD3}"/>
    <dgm:cxn modelId="{E11CB126-2FB0-3748-81F0-81096C500419}" type="presOf" srcId="{829A8641-13CF-4C8F-874C-17F2C0D9FE53}" destId="{FA893D10-308C-4EEA-ABB0-47A463EFE602}" srcOrd="0" destOrd="0" presId="urn:microsoft.com/office/officeart/2005/8/layout/vList4"/>
    <dgm:cxn modelId="{9C9B1BB1-5991-C34F-92D0-CF605B7CA6C1}" type="presOf" srcId="{DBB6FA15-98C4-428C-ACCB-C6CC18BF9E8A}" destId="{B436F10F-7FC6-4515-8593-535B515083CC}" srcOrd="1" destOrd="0" presId="urn:microsoft.com/office/officeart/2005/8/layout/vList4"/>
    <dgm:cxn modelId="{061B9336-9582-4751-8934-0114B4ED375E}" srcId="{E3DBE441-F991-4EAD-8B25-AFFE33D11FE5}" destId="{20433C32-2EEA-4A99-971B-C79A4D3B0349}" srcOrd="2" destOrd="0" parTransId="{7B99BBEE-B53E-4EF5-80AC-B77B4931642C}" sibTransId="{9A231F7B-AD54-4667-9788-20F45467B681}"/>
    <dgm:cxn modelId="{48ED8E8E-F7CA-6D40-9E50-402F75561AEB}" type="presOf" srcId="{6616D04B-9C9D-4107-A1B9-F10BCCC05D12}" destId="{29462CB8-2B24-4971-AE8A-8C28DA893C52}" srcOrd="1" destOrd="0" presId="urn:microsoft.com/office/officeart/2005/8/layout/vList4"/>
    <dgm:cxn modelId="{BF265FC1-5035-E54A-8FB3-8544E6FA9CC9}" type="presOf" srcId="{6616D04B-9C9D-4107-A1B9-F10BCCC05D12}" destId="{1064CFA1-465C-4D0C-BD72-08FC26F4832E}" srcOrd="0" destOrd="0" presId="urn:microsoft.com/office/officeart/2005/8/layout/vList4"/>
    <dgm:cxn modelId="{8319A424-7055-4265-82C0-CA15DF411C09}" srcId="{E3DBE441-F991-4EAD-8B25-AFFE33D11FE5}" destId="{68AC4153-247F-4F19-9667-E07D98853089}" srcOrd="1" destOrd="0" parTransId="{A6BA644B-06F7-44CC-803A-D4A1D87AC12C}" sibTransId="{BA9CC3ED-6F84-46AF-8D16-026E0648E4D9}"/>
    <dgm:cxn modelId="{B4A268D9-3B0C-1F4D-8D12-7D2011C1C682}" type="presOf" srcId="{DBB6FA15-98C4-428C-ACCB-C6CC18BF9E8A}" destId="{EDDFFC66-0EB3-4AE3-A322-FCDA17C7AB15}" srcOrd="0" destOrd="0" presId="urn:microsoft.com/office/officeart/2005/8/layout/vList4"/>
    <dgm:cxn modelId="{C3BF7035-2C12-6548-9A4A-1D455CBB613D}" type="presOf" srcId="{68AC4153-247F-4F19-9667-E07D98853089}" destId="{0155DF29-39B9-46FE-B446-F197DAE3D9EC}" srcOrd="0" destOrd="0" presId="urn:microsoft.com/office/officeart/2005/8/layout/vList4"/>
    <dgm:cxn modelId="{9C33E83E-0929-5F4F-ACCB-EACCB4373A40}" type="presOf" srcId="{829A8641-13CF-4C8F-874C-17F2C0D9FE53}" destId="{F241A8B4-4E74-4ED8-AE28-F34D6FE0F385}" srcOrd="1" destOrd="0" presId="urn:microsoft.com/office/officeart/2005/8/layout/vList4"/>
    <dgm:cxn modelId="{427547F2-F8B1-5040-97FA-63A7CD61C1CD}" type="presParOf" srcId="{83D8D640-9E87-4C73-A819-C471E34638EC}" destId="{9422E76D-711E-4FDE-9CF4-905C68A37D0C}" srcOrd="0" destOrd="0" presId="urn:microsoft.com/office/officeart/2005/8/layout/vList4"/>
    <dgm:cxn modelId="{D517D9E9-AA47-EC40-AE41-B368CEA78577}" type="presParOf" srcId="{9422E76D-711E-4FDE-9CF4-905C68A37D0C}" destId="{3D0E5077-C815-4C69-9C2C-EF69EE6824DE}" srcOrd="0" destOrd="0" presId="urn:microsoft.com/office/officeart/2005/8/layout/vList4"/>
    <dgm:cxn modelId="{619FB3DC-7D00-C748-BBC1-36736B14C20E}" type="presParOf" srcId="{9422E76D-711E-4FDE-9CF4-905C68A37D0C}" destId="{89C7A374-DF64-4768-936F-E038E18BB1A7}" srcOrd="1" destOrd="0" presId="urn:microsoft.com/office/officeart/2005/8/layout/vList4"/>
    <dgm:cxn modelId="{5177CF74-85FD-0C45-BB88-511A32947BF1}" type="presParOf" srcId="{9422E76D-711E-4FDE-9CF4-905C68A37D0C}" destId="{91A84E38-79A0-4295-AA6A-F65156F15F48}" srcOrd="2" destOrd="0" presId="urn:microsoft.com/office/officeart/2005/8/layout/vList4"/>
    <dgm:cxn modelId="{AAFF52E4-286E-984D-82C1-57349E144D99}" type="presParOf" srcId="{83D8D640-9E87-4C73-A819-C471E34638EC}" destId="{4B75CFF6-C53A-4C3E-BDB5-231AD6439172}" srcOrd="1" destOrd="0" presId="urn:microsoft.com/office/officeart/2005/8/layout/vList4"/>
    <dgm:cxn modelId="{59377DDC-8942-424A-86FA-343A0AD7B089}" type="presParOf" srcId="{83D8D640-9E87-4C73-A819-C471E34638EC}" destId="{E8006B8C-1B19-40D2-88D2-A1C6752D3373}" srcOrd="2" destOrd="0" presId="urn:microsoft.com/office/officeart/2005/8/layout/vList4"/>
    <dgm:cxn modelId="{C48CC419-A738-D047-B153-DABEF81BA06E}" type="presParOf" srcId="{E8006B8C-1B19-40D2-88D2-A1C6752D3373}" destId="{0155DF29-39B9-46FE-B446-F197DAE3D9EC}" srcOrd="0" destOrd="0" presId="urn:microsoft.com/office/officeart/2005/8/layout/vList4"/>
    <dgm:cxn modelId="{CCE670D3-2B83-CC4B-972F-822FEC93E4D8}" type="presParOf" srcId="{E8006B8C-1B19-40D2-88D2-A1C6752D3373}" destId="{B3673AAE-9A96-49F9-A504-2ABB03D461C6}" srcOrd="1" destOrd="0" presId="urn:microsoft.com/office/officeart/2005/8/layout/vList4"/>
    <dgm:cxn modelId="{F5C5CA15-3159-674F-A2A1-9C6542C74827}" type="presParOf" srcId="{E8006B8C-1B19-40D2-88D2-A1C6752D3373}" destId="{DDEE66AB-29CF-4D91-931E-2137CE108783}" srcOrd="2" destOrd="0" presId="urn:microsoft.com/office/officeart/2005/8/layout/vList4"/>
    <dgm:cxn modelId="{B547432A-826E-9A47-8908-17D1A9A47F56}" type="presParOf" srcId="{83D8D640-9E87-4C73-A819-C471E34638EC}" destId="{5CAED6DF-0370-49AB-9EB4-0AD15F07EE9D}" srcOrd="3" destOrd="0" presId="urn:microsoft.com/office/officeart/2005/8/layout/vList4"/>
    <dgm:cxn modelId="{B229DEF8-2074-3B4C-BEED-A117684210B3}" type="presParOf" srcId="{83D8D640-9E87-4C73-A819-C471E34638EC}" destId="{83DDE625-878F-4858-8531-625B359FB34D}" srcOrd="4" destOrd="0" presId="urn:microsoft.com/office/officeart/2005/8/layout/vList4"/>
    <dgm:cxn modelId="{85DC2BFA-3106-7E46-9961-D6054432132B}" type="presParOf" srcId="{83DDE625-878F-4858-8531-625B359FB34D}" destId="{EC118F7F-0662-4BA8-9516-76951C6ABFF5}" srcOrd="0" destOrd="0" presId="urn:microsoft.com/office/officeart/2005/8/layout/vList4"/>
    <dgm:cxn modelId="{34148207-989E-5E41-A0FC-9615BB9D5177}" type="presParOf" srcId="{83DDE625-878F-4858-8531-625B359FB34D}" destId="{1ECA5C76-D820-47D7-BD54-7DB2AC5BCF02}" srcOrd="1" destOrd="0" presId="urn:microsoft.com/office/officeart/2005/8/layout/vList4"/>
    <dgm:cxn modelId="{9631CC4F-DEF6-C947-A7FE-E65CD6431AE6}" type="presParOf" srcId="{83DDE625-878F-4858-8531-625B359FB34D}" destId="{05739B70-9F0E-4617-B904-B46345C50641}" srcOrd="2" destOrd="0" presId="urn:microsoft.com/office/officeart/2005/8/layout/vList4"/>
    <dgm:cxn modelId="{D7DC4876-3453-7048-A782-3200DCC8FAA5}" type="presParOf" srcId="{83D8D640-9E87-4C73-A819-C471E34638EC}" destId="{6C515713-771A-4105-AEC7-3D6827642A28}" srcOrd="5" destOrd="0" presId="urn:microsoft.com/office/officeart/2005/8/layout/vList4"/>
    <dgm:cxn modelId="{AC3EF1B2-75D3-2A4A-9AF6-39B861F8C905}" type="presParOf" srcId="{83D8D640-9E87-4C73-A819-C471E34638EC}" destId="{A516D35A-4BB6-4B4C-8034-BA7876B970B0}" srcOrd="6" destOrd="0" presId="urn:microsoft.com/office/officeart/2005/8/layout/vList4"/>
    <dgm:cxn modelId="{5AF1ADDB-6A15-7F4E-AE53-746ECA8B1B3E}" type="presParOf" srcId="{A516D35A-4BB6-4B4C-8034-BA7876B970B0}" destId="{1064CFA1-465C-4D0C-BD72-08FC26F4832E}" srcOrd="0" destOrd="0" presId="urn:microsoft.com/office/officeart/2005/8/layout/vList4"/>
    <dgm:cxn modelId="{BE92B9F1-6444-594B-9390-C9E9D84432E2}" type="presParOf" srcId="{A516D35A-4BB6-4B4C-8034-BA7876B970B0}" destId="{90FDFB4C-E542-4886-87A9-B17A55862214}" srcOrd="1" destOrd="0" presId="urn:microsoft.com/office/officeart/2005/8/layout/vList4"/>
    <dgm:cxn modelId="{5C250F18-A3B1-144C-9A21-F8F329190748}" type="presParOf" srcId="{A516D35A-4BB6-4B4C-8034-BA7876B970B0}" destId="{29462CB8-2B24-4971-AE8A-8C28DA893C52}" srcOrd="2" destOrd="0" presId="urn:microsoft.com/office/officeart/2005/8/layout/vList4"/>
    <dgm:cxn modelId="{8B30C5C3-08AA-8D4B-BB2C-CD01AF2A2306}" type="presParOf" srcId="{83D8D640-9E87-4C73-A819-C471E34638EC}" destId="{C2E64380-3817-4EEF-96CF-AEEB27A8A87E}" srcOrd="7" destOrd="0" presId="urn:microsoft.com/office/officeart/2005/8/layout/vList4"/>
    <dgm:cxn modelId="{41139D72-3484-6744-B542-AC8B96634C71}" type="presParOf" srcId="{83D8D640-9E87-4C73-A819-C471E34638EC}" destId="{6737F294-E9A1-49E5-ABCE-52A1F331D931}" srcOrd="8" destOrd="0" presId="urn:microsoft.com/office/officeart/2005/8/layout/vList4"/>
    <dgm:cxn modelId="{C1BEAF5D-4F85-8B46-83C5-F1239F934FC2}" type="presParOf" srcId="{6737F294-E9A1-49E5-ABCE-52A1F331D931}" destId="{EDDFFC66-0EB3-4AE3-A322-FCDA17C7AB15}" srcOrd="0" destOrd="0" presId="urn:microsoft.com/office/officeart/2005/8/layout/vList4"/>
    <dgm:cxn modelId="{F2693414-F102-1941-9795-7F364C54BD32}" type="presParOf" srcId="{6737F294-E9A1-49E5-ABCE-52A1F331D931}" destId="{52000847-5244-4157-B3DB-864BF8CDB4F6}" srcOrd="1" destOrd="0" presId="urn:microsoft.com/office/officeart/2005/8/layout/vList4"/>
    <dgm:cxn modelId="{49194D2C-BE97-1343-95F1-FDC12D37ED3C}" type="presParOf" srcId="{6737F294-E9A1-49E5-ABCE-52A1F331D931}" destId="{B436F10F-7FC6-4515-8593-535B515083CC}" srcOrd="2" destOrd="0" presId="urn:microsoft.com/office/officeart/2005/8/layout/vList4"/>
    <dgm:cxn modelId="{235699DA-8F9B-7640-A75D-C2FA04B80AC5}" type="presParOf" srcId="{83D8D640-9E87-4C73-A819-C471E34638EC}" destId="{BAA7186B-0780-4195-A8C5-2963E7E3C2D6}" srcOrd="9" destOrd="0" presId="urn:microsoft.com/office/officeart/2005/8/layout/vList4"/>
    <dgm:cxn modelId="{D4030C40-F1C1-FE47-A376-159E8F2C9759}" type="presParOf" srcId="{83D8D640-9E87-4C73-A819-C471E34638EC}" destId="{1741D60A-3344-472B-B472-B7ABE9769085}" srcOrd="10" destOrd="0" presId="urn:microsoft.com/office/officeart/2005/8/layout/vList4"/>
    <dgm:cxn modelId="{66F78954-BE41-E642-B123-E657382E34BF}" type="presParOf" srcId="{1741D60A-3344-472B-B472-B7ABE9769085}" destId="{FA893D10-308C-4EEA-ABB0-47A463EFE602}" srcOrd="0" destOrd="0" presId="urn:microsoft.com/office/officeart/2005/8/layout/vList4"/>
    <dgm:cxn modelId="{E1CC45D1-1E09-5A4B-AE00-C77B22CCEDD1}" type="presParOf" srcId="{1741D60A-3344-472B-B472-B7ABE9769085}" destId="{7B432C95-0C00-423B-AC85-AF751E6EF6FA}" srcOrd="1" destOrd="0" presId="urn:microsoft.com/office/officeart/2005/8/layout/vList4"/>
    <dgm:cxn modelId="{3A64CBA3-8CA1-E742-80DC-FE5ABB7EA179}" type="presParOf" srcId="{1741D60A-3344-472B-B472-B7ABE9769085}" destId="{F241A8B4-4E74-4ED8-AE28-F34D6FE0F38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D6086B-E164-47A9-AD1F-CD1B6CC6F468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0EABBB26-E32B-4454-AC12-39130BFD11C0}">
      <dgm:prSet/>
      <dgm:spPr/>
      <dgm:t>
        <a:bodyPr/>
        <a:lstStyle/>
        <a:p>
          <a:pPr rtl="0"/>
          <a:r>
            <a:rPr lang="en-US" smtClean="0"/>
            <a:t>Enable Research</a:t>
          </a:r>
          <a:endParaRPr lang="fr-FR"/>
        </a:p>
      </dgm:t>
    </dgm:pt>
    <dgm:pt modelId="{F8F6C9EC-8ABA-462F-BCA1-61D69658DF7E}" type="parTrans" cxnId="{90EFDD6E-7C9A-48CB-81C2-06D87CA4452F}">
      <dgm:prSet/>
      <dgm:spPr/>
      <dgm:t>
        <a:bodyPr/>
        <a:lstStyle/>
        <a:p>
          <a:endParaRPr lang="fr-FR"/>
        </a:p>
      </dgm:t>
    </dgm:pt>
    <dgm:pt modelId="{15EAC5D9-AACD-469B-A66B-E603BA2EECF3}" type="sibTrans" cxnId="{90EFDD6E-7C9A-48CB-81C2-06D87CA4452F}">
      <dgm:prSet/>
      <dgm:spPr/>
      <dgm:t>
        <a:bodyPr/>
        <a:lstStyle/>
        <a:p>
          <a:endParaRPr lang="fr-FR"/>
        </a:p>
      </dgm:t>
    </dgm:pt>
    <dgm:pt modelId="{643808BF-CF94-4AF4-9909-9C34EA097F61}">
      <dgm:prSet/>
      <dgm:spPr/>
      <dgm:t>
        <a:bodyPr/>
        <a:lstStyle/>
        <a:p>
          <a:pPr rtl="0"/>
          <a:r>
            <a:rPr lang="en-US" smtClean="0"/>
            <a:t>Inform Society</a:t>
          </a:r>
          <a:endParaRPr lang="fr-FR"/>
        </a:p>
      </dgm:t>
    </dgm:pt>
    <dgm:pt modelId="{C6F4878A-9E90-4DB1-9F01-755BC1A8708B}" type="parTrans" cxnId="{E8C08788-05E6-4920-ACC8-0E5D5F66C49A}">
      <dgm:prSet/>
      <dgm:spPr/>
      <dgm:t>
        <a:bodyPr/>
        <a:lstStyle/>
        <a:p>
          <a:endParaRPr lang="fr-FR"/>
        </a:p>
      </dgm:t>
    </dgm:pt>
    <dgm:pt modelId="{CFEC93B9-9C6D-4D81-82A8-2977C2F439A2}" type="sibTrans" cxnId="{E8C08788-05E6-4920-ACC8-0E5D5F66C49A}">
      <dgm:prSet/>
      <dgm:spPr/>
      <dgm:t>
        <a:bodyPr/>
        <a:lstStyle/>
        <a:p>
          <a:endParaRPr lang="fr-FR"/>
        </a:p>
      </dgm:t>
    </dgm:pt>
    <dgm:pt modelId="{28BAEBA8-55B6-4587-A99E-86EC85C6095E}">
      <dgm:prSet/>
      <dgm:spPr/>
      <dgm:t>
        <a:bodyPr/>
        <a:lstStyle/>
        <a:p>
          <a:pPr rtl="0"/>
          <a:r>
            <a:rPr lang="en-US" smtClean="0"/>
            <a:t>Build capacity</a:t>
          </a:r>
          <a:endParaRPr lang="fr-FR"/>
        </a:p>
      </dgm:t>
    </dgm:pt>
    <dgm:pt modelId="{4E586A8D-89E7-49B2-AC9A-5D4AED8C7103}" type="parTrans" cxnId="{C0AA9C4C-A014-43A9-9BCB-60A31E679633}">
      <dgm:prSet/>
      <dgm:spPr/>
      <dgm:t>
        <a:bodyPr/>
        <a:lstStyle/>
        <a:p>
          <a:endParaRPr lang="fr-FR"/>
        </a:p>
      </dgm:t>
    </dgm:pt>
    <dgm:pt modelId="{42D9E0B2-1BB6-448A-B8D2-FF274AF6757E}" type="sibTrans" cxnId="{C0AA9C4C-A014-43A9-9BCB-60A31E679633}">
      <dgm:prSet/>
      <dgm:spPr/>
      <dgm:t>
        <a:bodyPr/>
        <a:lstStyle/>
        <a:p>
          <a:endParaRPr lang="fr-FR"/>
        </a:p>
      </dgm:t>
    </dgm:pt>
    <dgm:pt modelId="{904D4FB0-D048-49E9-983B-288286A45BEC}" type="pres">
      <dgm:prSet presAssocID="{1FD6086B-E164-47A9-AD1F-CD1B6CC6F4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026FD87-45E4-4FAB-B173-913082413FE6}" type="pres">
      <dgm:prSet presAssocID="{0EABBB26-E32B-4454-AC12-39130BFD11C0}" presName="linNode" presStyleCnt="0"/>
      <dgm:spPr/>
    </dgm:pt>
    <dgm:pt modelId="{DFAA9B90-4424-4374-8AE6-DA9E95ED96E2}" type="pres">
      <dgm:prSet presAssocID="{0EABBB26-E32B-4454-AC12-39130BFD11C0}" presName="parentText" presStyleLbl="node1" presStyleIdx="0" presStyleCnt="3" custScaleX="222529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B718732-3562-4D74-B6E1-BBBD3108D0B3}" type="pres">
      <dgm:prSet presAssocID="{15EAC5D9-AACD-469B-A66B-E603BA2EECF3}" presName="sp" presStyleCnt="0"/>
      <dgm:spPr/>
    </dgm:pt>
    <dgm:pt modelId="{0B54664A-85E5-4E62-AF3A-EF3A50912539}" type="pres">
      <dgm:prSet presAssocID="{643808BF-CF94-4AF4-9909-9C34EA097F61}" presName="linNode" presStyleCnt="0"/>
      <dgm:spPr/>
    </dgm:pt>
    <dgm:pt modelId="{65F58F4D-ED5B-45C4-BEF1-620AD104F2A8}" type="pres">
      <dgm:prSet presAssocID="{643808BF-CF94-4AF4-9909-9C34EA097F61}" presName="parentText" presStyleLbl="node1" presStyleIdx="1" presStyleCnt="3" custScaleX="222529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405B17-24D8-42DF-B750-6B24DA5ECE3F}" type="pres">
      <dgm:prSet presAssocID="{CFEC93B9-9C6D-4D81-82A8-2977C2F439A2}" presName="sp" presStyleCnt="0"/>
      <dgm:spPr/>
    </dgm:pt>
    <dgm:pt modelId="{0396EC27-6A0B-4AA2-A564-8596812C2344}" type="pres">
      <dgm:prSet presAssocID="{28BAEBA8-55B6-4587-A99E-86EC85C6095E}" presName="linNode" presStyleCnt="0"/>
      <dgm:spPr/>
    </dgm:pt>
    <dgm:pt modelId="{D4AD2AF7-4913-44ED-A777-2CC3A9C989F4}" type="pres">
      <dgm:prSet presAssocID="{28BAEBA8-55B6-4587-A99E-86EC85C6095E}" presName="parentText" presStyleLbl="node1" presStyleIdx="2" presStyleCnt="3" custScaleX="222529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0EFDD6E-7C9A-48CB-81C2-06D87CA4452F}" srcId="{1FD6086B-E164-47A9-AD1F-CD1B6CC6F468}" destId="{0EABBB26-E32B-4454-AC12-39130BFD11C0}" srcOrd="0" destOrd="0" parTransId="{F8F6C9EC-8ABA-462F-BCA1-61D69658DF7E}" sibTransId="{15EAC5D9-AACD-469B-A66B-E603BA2EECF3}"/>
    <dgm:cxn modelId="{D8172728-3C42-7744-8C67-646F6BD282FF}" type="presOf" srcId="{643808BF-CF94-4AF4-9909-9C34EA097F61}" destId="{65F58F4D-ED5B-45C4-BEF1-620AD104F2A8}" srcOrd="0" destOrd="0" presId="urn:microsoft.com/office/officeart/2005/8/layout/vList5"/>
    <dgm:cxn modelId="{AF7FD26A-AF1C-2147-89A5-96EDED1C1F0C}" type="presOf" srcId="{28BAEBA8-55B6-4587-A99E-86EC85C6095E}" destId="{D4AD2AF7-4913-44ED-A777-2CC3A9C989F4}" srcOrd="0" destOrd="0" presId="urn:microsoft.com/office/officeart/2005/8/layout/vList5"/>
    <dgm:cxn modelId="{C0AA9C4C-A014-43A9-9BCB-60A31E679633}" srcId="{1FD6086B-E164-47A9-AD1F-CD1B6CC6F468}" destId="{28BAEBA8-55B6-4587-A99E-86EC85C6095E}" srcOrd="2" destOrd="0" parTransId="{4E586A8D-89E7-49B2-AC9A-5D4AED8C7103}" sibTransId="{42D9E0B2-1BB6-448A-B8D2-FF274AF6757E}"/>
    <dgm:cxn modelId="{A7C28F94-1E09-064F-AF73-3521848223DE}" type="presOf" srcId="{1FD6086B-E164-47A9-AD1F-CD1B6CC6F468}" destId="{904D4FB0-D048-49E9-983B-288286A45BEC}" srcOrd="0" destOrd="0" presId="urn:microsoft.com/office/officeart/2005/8/layout/vList5"/>
    <dgm:cxn modelId="{E8C08788-05E6-4920-ACC8-0E5D5F66C49A}" srcId="{1FD6086B-E164-47A9-AD1F-CD1B6CC6F468}" destId="{643808BF-CF94-4AF4-9909-9C34EA097F61}" srcOrd="1" destOrd="0" parTransId="{C6F4878A-9E90-4DB1-9F01-755BC1A8708B}" sibTransId="{CFEC93B9-9C6D-4D81-82A8-2977C2F439A2}"/>
    <dgm:cxn modelId="{FB58A8AD-FCAA-9F44-8C30-B245FA8AB9FC}" type="presOf" srcId="{0EABBB26-E32B-4454-AC12-39130BFD11C0}" destId="{DFAA9B90-4424-4374-8AE6-DA9E95ED96E2}" srcOrd="0" destOrd="0" presId="urn:microsoft.com/office/officeart/2005/8/layout/vList5"/>
    <dgm:cxn modelId="{CA3F94E6-7F31-8443-8962-D055184F5A78}" type="presParOf" srcId="{904D4FB0-D048-49E9-983B-288286A45BEC}" destId="{7026FD87-45E4-4FAB-B173-913082413FE6}" srcOrd="0" destOrd="0" presId="urn:microsoft.com/office/officeart/2005/8/layout/vList5"/>
    <dgm:cxn modelId="{B45EC639-A9B6-CC40-85F6-31240CB17639}" type="presParOf" srcId="{7026FD87-45E4-4FAB-B173-913082413FE6}" destId="{DFAA9B90-4424-4374-8AE6-DA9E95ED96E2}" srcOrd="0" destOrd="0" presId="urn:microsoft.com/office/officeart/2005/8/layout/vList5"/>
    <dgm:cxn modelId="{E3EBFE8C-A446-FA42-A27D-3ECC42FF592E}" type="presParOf" srcId="{904D4FB0-D048-49E9-983B-288286A45BEC}" destId="{2B718732-3562-4D74-B6E1-BBBD3108D0B3}" srcOrd="1" destOrd="0" presId="urn:microsoft.com/office/officeart/2005/8/layout/vList5"/>
    <dgm:cxn modelId="{6E1792F4-85F6-9249-9CA2-9AA8BFAC7456}" type="presParOf" srcId="{904D4FB0-D048-49E9-983B-288286A45BEC}" destId="{0B54664A-85E5-4E62-AF3A-EF3A50912539}" srcOrd="2" destOrd="0" presId="urn:microsoft.com/office/officeart/2005/8/layout/vList5"/>
    <dgm:cxn modelId="{733D1535-729D-AA44-AF5A-E4E4CABE12F0}" type="presParOf" srcId="{0B54664A-85E5-4E62-AF3A-EF3A50912539}" destId="{65F58F4D-ED5B-45C4-BEF1-620AD104F2A8}" srcOrd="0" destOrd="0" presId="urn:microsoft.com/office/officeart/2005/8/layout/vList5"/>
    <dgm:cxn modelId="{DAD0DC16-5D49-D845-A579-77371F582B7C}" type="presParOf" srcId="{904D4FB0-D048-49E9-983B-288286A45BEC}" destId="{40405B17-24D8-42DF-B750-6B24DA5ECE3F}" srcOrd="3" destOrd="0" presId="urn:microsoft.com/office/officeart/2005/8/layout/vList5"/>
    <dgm:cxn modelId="{E06A6768-7ADB-BD49-8D61-89A890CDEE5C}" type="presParOf" srcId="{904D4FB0-D048-49E9-983B-288286A45BEC}" destId="{0396EC27-6A0B-4AA2-A564-8596812C2344}" srcOrd="4" destOrd="0" presId="urn:microsoft.com/office/officeart/2005/8/layout/vList5"/>
    <dgm:cxn modelId="{FC9A4447-CE2E-1844-B4A9-D8B98B95D738}" type="presParOf" srcId="{0396EC27-6A0B-4AA2-A564-8596812C2344}" destId="{D4AD2AF7-4913-44ED-A777-2CC3A9C989F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23AD03-115F-324E-A9AD-E15584F4092A}" type="doc">
      <dgm:prSet loTypeId="urn:microsoft.com/office/officeart/2005/8/layout/h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C86148C-2B83-784C-A3E3-1980D70C298A}">
      <dgm:prSet custT="1"/>
      <dgm:spPr/>
      <dgm:t>
        <a:bodyPr/>
        <a:lstStyle/>
        <a:p>
          <a:pPr rtl="0"/>
          <a:r>
            <a:rPr lang="en-US" sz="2400" b="1" i="1" dirty="0" smtClean="0">
              <a:solidFill>
                <a:schemeClr val="tx1"/>
              </a:solidFill>
            </a:rPr>
            <a:t>Remote sensing for e.g. </a:t>
          </a:r>
          <a:r>
            <a:rPr lang="en-US" sz="2400" b="1" i="1" dirty="0" err="1" smtClean="0">
              <a:solidFill>
                <a:schemeClr val="tx1"/>
              </a:solidFill>
            </a:rPr>
            <a:t>agriculture+current</a:t>
          </a:r>
          <a:r>
            <a:rPr lang="en-US" sz="2400" b="1" i="1" dirty="0" smtClean="0">
              <a:solidFill>
                <a:schemeClr val="tx1"/>
              </a:solidFill>
            </a:rPr>
            <a:t>—Bringing Satellite data to Farmer</a:t>
          </a:r>
          <a:r>
            <a:rPr lang="en-US" sz="2400" b="0" i="0" dirty="0" smtClean="0">
              <a:solidFill>
                <a:schemeClr val="tx1"/>
              </a:solidFill>
            </a:rPr>
            <a:t>. </a:t>
          </a:r>
          <a:endParaRPr lang="en-US" sz="2400" dirty="0">
            <a:solidFill>
              <a:schemeClr val="tx1"/>
            </a:solidFill>
          </a:endParaRPr>
        </a:p>
      </dgm:t>
    </dgm:pt>
    <dgm:pt modelId="{9F583ECB-E489-F04A-88E6-7A0943BF20A3}" type="parTrans" cxnId="{96FDF935-6F40-9344-8497-F64DE9C3083C}">
      <dgm:prSet/>
      <dgm:spPr/>
      <dgm:t>
        <a:bodyPr/>
        <a:lstStyle/>
        <a:p>
          <a:endParaRPr lang="en-US"/>
        </a:p>
      </dgm:t>
    </dgm:pt>
    <dgm:pt modelId="{F061AAC9-14D4-0049-AE37-4827B8339489}" type="sibTrans" cxnId="{96FDF935-6F40-9344-8497-F64DE9C3083C}">
      <dgm:prSet/>
      <dgm:spPr/>
      <dgm:t>
        <a:bodyPr/>
        <a:lstStyle/>
        <a:p>
          <a:endParaRPr lang="en-US"/>
        </a:p>
      </dgm:t>
    </dgm:pt>
    <dgm:pt modelId="{8695B40B-A0B4-3649-BF6F-8443561875A1}">
      <dgm:prSet/>
      <dgm:spPr/>
      <dgm:t>
        <a:bodyPr/>
        <a:lstStyle/>
        <a:p>
          <a:pPr rtl="0"/>
          <a:r>
            <a:rPr lang="en-US" b="1" i="1" u="sng" dirty="0" smtClean="0"/>
            <a:t>Targeting</a:t>
          </a:r>
          <a:r>
            <a:rPr lang="en-US" b="0" i="0" dirty="0" smtClean="0"/>
            <a:t> soil fertility interventions </a:t>
          </a:r>
          <a:endParaRPr lang="en-US" dirty="0"/>
        </a:p>
      </dgm:t>
    </dgm:pt>
    <dgm:pt modelId="{4C163F29-EFA2-484A-8FEF-AF67F6276CAB}" type="parTrans" cxnId="{041C5ED3-4337-7A45-91B1-A3F368227E68}">
      <dgm:prSet/>
      <dgm:spPr/>
      <dgm:t>
        <a:bodyPr/>
        <a:lstStyle/>
        <a:p>
          <a:endParaRPr lang="en-US"/>
        </a:p>
      </dgm:t>
    </dgm:pt>
    <dgm:pt modelId="{17D32AB2-EC05-D349-AC6F-E2EDDFB9F803}" type="sibTrans" cxnId="{041C5ED3-4337-7A45-91B1-A3F368227E68}">
      <dgm:prSet/>
      <dgm:spPr/>
      <dgm:t>
        <a:bodyPr/>
        <a:lstStyle/>
        <a:p>
          <a:endParaRPr lang="en-US"/>
        </a:p>
      </dgm:t>
    </dgm:pt>
    <dgm:pt modelId="{5E754F0F-B07E-8F46-B95E-4B493F56E20A}">
      <dgm:prSet/>
      <dgm:spPr/>
      <dgm:t>
        <a:bodyPr/>
        <a:lstStyle/>
        <a:p>
          <a:pPr rtl="0"/>
          <a:r>
            <a:rPr lang="en-US" b="0" i="0" dirty="0" smtClean="0"/>
            <a:t>EO for better </a:t>
          </a:r>
          <a:r>
            <a:rPr lang="en-US" b="1" i="1" u="sng" dirty="0" smtClean="0"/>
            <a:t>planning</a:t>
          </a:r>
          <a:r>
            <a:rPr lang="en-US" b="0" i="0" dirty="0" smtClean="0"/>
            <a:t> of resource uses </a:t>
          </a:r>
          <a:endParaRPr lang="en-US" dirty="0"/>
        </a:p>
      </dgm:t>
    </dgm:pt>
    <dgm:pt modelId="{9969C112-0D4C-6046-A9B2-9C4BA7F80E70}" type="parTrans" cxnId="{AA089D22-357D-7443-A4B7-B1B7CF0192C8}">
      <dgm:prSet/>
      <dgm:spPr/>
      <dgm:t>
        <a:bodyPr/>
        <a:lstStyle/>
        <a:p>
          <a:endParaRPr lang="en-US"/>
        </a:p>
      </dgm:t>
    </dgm:pt>
    <dgm:pt modelId="{C3FB9366-4AE5-1C43-A0A7-08151A7F8584}" type="sibTrans" cxnId="{AA089D22-357D-7443-A4B7-B1B7CF0192C8}">
      <dgm:prSet/>
      <dgm:spPr/>
      <dgm:t>
        <a:bodyPr/>
        <a:lstStyle/>
        <a:p>
          <a:endParaRPr lang="en-US"/>
        </a:p>
      </dgm:t>
    </dgm:pt>
    <dgm:pt modelId="{89E7FFF3-933F-6A47-AF67-91889841005A}">
      <dgm:prSet custT="1"/>
      <dgm:spPr/>
      <dgm:t>
        <a:bodyPr/>
        <a:lstStyle/>
        <a:p>
          <a:pPr rtl="0"/>
          <a:r>
            <a:rPr lang="en-US" sz="2400" b="1" i="1" dirty="0" smtClean="0"/>
            <a:t>Facilitate science - policy interactions</a:t>
          </a:r>
          <a:r>
            <a:rPr lang="en-US" sz="2400" b="0" i="0" dirty="0" smtClean="0"/>
            <a:t> </a:t>
          </a:r>
          <a:r>
            <a:rPr lang="en-US" sz="2400" b="1" i="1" dirty="0" smtClean="0"/>
            <a:t>START can develop capacity-building for national technical services</a:t>
          </a:r>
          <a:r>
            <a:rPr lang="en-US" sz="2400" b="0" i="0" dirty="0" smtClean="0"/>
            <a:t> </a:t>
          </a:r>
          <a:endParaRPr lang="en-US" sz="2400" dirty="0"/>
        </a:p>
      </dgm:t>
    </dgm:pt>
    <dgm:pt modelId="{30E0AA3D-D158-054C-B10A-2489281B2E6F}" type="parTrans" cxnId="{2CF897FC-8D33-D241-92D0-B3695E22B641}">
      <dgm:prSet/>
      <dgm:spPr/>
      <dgm:t>
        <a:bodyPr/>
        <a:lstStyle/>
        <a:p>
          <a:endParaRPr lang="en-US"/>
        </a:p>
      </dgm:t>
    </dgm:pt>
    <dgm:pt modelId="{A5B79EDD-8568-A247-87D8-F67B4EF4E4AC}" type="sibTrans" cxnId="{2CF897FC-8D33-D241-92D0-B3695E22B641}">
      <dgm:prSet/>
      <dgm:spPr/>
      <dgm:t>
        <a:bodyPr/>
        <a:lstStyle/>
        <a:p>
          <a:endParaRPr lang="en-US"/>
        </a:p>
      </dgm:t>
    </dgm:pt>
    <dgm:pt modelId="{F908F3F9-938A-C948-B6E9-FC8CAC6BFAA4}">
      <dgm:prSet/>
      <dgm:spPr/>
      <dgm:t>
        <a:bodyPr/>
        <a:lstStyle/>
        <a:p>
          <a:pPr rtl="0"/>
          <a:r>
            <a:rPr lang="en-US" b="1" i="1" u="sng" dirty="0" smtClean="0"/>
            <a:t>Institutional</a:t>
          </a:r>
          <a:r>
            <a:rPr lang="en-US" b="0" i="0" dirty="0" smtClean="0"/>
            <a:t> capacities, framework for data application</a:t>
          </a:r>
          <a:endParaRPr lang="en-US" dirty="0"/>
        </a:p>
      </dgm:t>
    </dgm:pt>
    <dgm:pt modelId="{F5458C44-9C6D-4748-89C9-3CFD6E9EF403}" type="parTrans" cxnId="{9A1A511B-F777-AF46-BE0C-DC9F5F4FAF4D}">
      <dgm:prSet/>
      <dgm:spPr/>
      <dgm:t>
        <a:bodyPr/>
        <a:lstStyle/>
        <a:p>
          <a:endParaRPr lang="en-US"/>
        </a:p>
      </dgm:t>
    </dgm:pt>
    <dgm:pt modelId="{43930A1E-0172-884E-A2F2-77DEDC70A083}" type="sibTrans" cxnId="{9A1A511B-F777-AF46-BE0C-DC9F5F4FAF4D}">
      <dgm:prSet/>
      <dgm:spPr/>
      <dgm:t>
        <a:bodyPr/>
        <a:lstStyle/>
        <a:p>
          <a:endParaRPr lang="en-US"/>
        </a:p>
      </dgm:t>
    </dgm:pt>
    <dgm:pt modelId="{E7ED7031-25F8-B542-BFA9-D7A4A0C2E0B0}">
      <dgm:prSet/>
      <dgm:spPr/>
      <dgm:t>
        <a:bodyPr/>
        <a:lstStyle/>
        <a:p>
          <a:pPr rtl="0"/>
          <a:r>
            <a:rPr lang="en-US" b="0" i="0" dirty="0" smtClean="0"/>
            <a:t>Use EO as input to </a:t>
          </a:r>
          <a:r>
            <a:rPr lang="en-US" b="1" i="1" u="sng" dirty="0" smtClean="0"/>
            <a:t>inform policy</a:t>
          </a:r>
          <a:endParaRPr lang="en-US" b="1" i="1" u="sng" dirty="0"/>
        </a:p>
      </dgm:t>
    </dgm:pt>
    <dgm:pt modelId="{1AFDC90D-5B6D-6640-919D-ED1693DB01F8}" type="parTrans" cxnId="{923BBC00-9B41-454F-8504-476D1826A57B}">
      <dgm:prSet/>
      <dgm:spPr/>
      <dgm:t>
        <a:bodyPr/>
        <a:lstStyle/>
        <a:p>
          <a:endParaRPr lang="en-US"/>
        </a:p>
      </dgm:t>
    </dgm:pt>
    <dgm:pt modelId="{460D8349-35B2-2740-915B-A517C7C36791}" type="sibTrans" cxnId="{923BBC00-9B41-454F-8504-476D1826A57B}">
      <dgm:prSet/>
      <dgm:spPr/>
      <dgm:t>
        <a:bodyPr/>
        <a:lstStyle/>
        <a:p>
          <a:endParaRPr lang="en-US"/>
        </a:p>
      </dgm:t>
    </dgm:pt>
    <dgm:pt modelId="{4A081309-70E4-6842-BDD4-976EFEFD30AA}">
      <dgm:prSet custT="1"/>
      <dgm:spPr/>
      <dgm:t>
        <a:bodyPr/>
        <a:lstStyle/>
        <a:p>
          <a:pPr rtl="0"/>
          <a:r>
            <a:rPr lang="en-US" sz="2400" b="1" i="1" dirty="0" smtClean="0"/>
            <a:t>Dissemination of satellite based indicators on land performance</a:t>
          </a:r>
          <a:endParaRPr lang="en-US" sz="2400" dirty="0"/>
        </a:p>
      </dgm:t>
    </dgm:pt>
    <dgm:pt modelId="{1EBD1C9A-E789-6848-8188-7857D0280F5B}" type="parTrans" cxnId="{97B3A798-C0F0-3D43-8E26-A42E8F4C5705}">
      <dgm:prSet/>
      <dgm:spPr/>
      <dgm:t>
        <a:bodyPr/>
        <a:lstStyle/>
        <a:p>
          <a:endParaRPr lang="en-US"/>
        </a:p>
      </dgm:t>
    </dgm:pt>
    <dgm:pt modelId="{DD549FEF-831D-534A-894C-6052A68D6E48}" type="sibTrans" cxnId="{97B3A798-C0F0-3D43-8E26-A42E8F4C5705}">
      <dgm:prSet/>
      <dgm:spPr/>
      <dgm:t>
        <a:bodyPr/>
        <a:lstStyle/>
        <a:p>
          <a:endParaRPr lang="en-US"/>
        </a:p>
      </dgm:t>
    </dgm:pt>
    <dgm:pt modelId="{E1227AB0-F3BE-894C-928D-1CB86EB25F9B}">
      <dgm:prSet/>
      <dgm:spPr/>
      <dgm:t>
        <a:bodyPr/>
        <a:lstStyle/>
        <a:p>
          <a:pPr rtl="0"/>
          <a:r>
            <a:rPr lang="en-US" b="0" i="0" dirty="0" smtClean="0"/>
            <a:t>Simplified EO products for general public</a:t>
          </a:r>
          <a:endParaRPr lang="en-US" dirty="0"/>
        </a:p>
      </dgm:t>
    </dgm:pt>
    <dgm:pt modelId="{137C13E0-8939-4C4A-8437-EC14DE46924A}" type="parTrans" cxnId="{A6696333-33EB-CD4E-83F1-F20A8C2D480D}">
      <dgm:prSet/>
      <dgm:spPr/>
      <dgm:t>
        <a:bodyPr/>
        <a:lstStyle/>
        <a:p>
          <a:endParaRPr lang="en-US"/>
        </a:p>
      </dgm:t>
    </dgm:pt>
    <dgm:pt modelId="{7B9C5E64-B60A-834F-96DF-BD9B399C230F}" type="sibTrans" cxnId="{A6696333-33EB-CD4E-83F1-F20A8C2D480D}">
      <dgm:prSet/>
      <dgm:spPr/>
      <dgm:t>
        <a:bodyPr/>
        <a:lstStyle/>
        <a:p>
          <a:endParaRPr lang="en-US"/>
        </a:p>
      </dgm:t>
    </dgm:pt>
    <dgm:pt modelId="{37ED79F8-27FE-174E-A07A-9413369AE3DC}">
      <dgm:prSet/>
      <dgm:spPr/>
      <dgm:t>
        <a:bodyPr/>
        <a:lstStyle/>
        <a:p>
          <a:pPr rtl="0"/>
          <a:r>
            <a:rPr lang="en-US" b="0" i="0" dirty="0" smtClean="0"/>
            <a:t>Policy Briefs on EO applicability in development goals</a:t>
          </a:r>
          <a:endParaRPr lang="en-US" dirty="0"/>
        </a:p>
      </dgm:t>
    </dgm:pt>
    <dgm:pt modelId="{99D05BEB-2F78-F64F-BF5B-3C91FDE9B55D}" type="parTrans" cxnId="{E3887CF3-FDDB-6645-8A2A-29D4A78E45AE}">
      <dgm:prSet/>
      <dgm:spPr/>
      <dgm:t>
        <a:bodyPr/>
        <a:lstStyle/>
        <a:p>
          <a:endParaRPr lang="en-US"/>
        </a:p>
      </dgm:t>
    </dgm:pt>
    <dgm:pt modelId="{E46D16F9-7EBC-C34E-BF24-84B8E893F39F}" type="sibTrans" cxnId="{E3887CF3-FDDB-6645-8A2A-29D4A78E45AE}">
      <dgm:prSet/>
      <dgm:spPr/>
      <dgm:t>
        <a:bodyPr/>
        <a:lstStyle/>
        <a:p>
          <a:endParaRPr lang="en-US"/>
        </a:p>
      </dgm:t>
    </dgm:pt>
    <dgm:pt modelId="{A2138684-85EE-9F47-B0F0-8B0285BA35B2}" type="pres">
      <dgm:prSet presAssocID="{8023AD03-115F-324E-A9AD-E15584F409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458C40-C68B-6241-B550-EAC775FA1874}" type="pres">
      <dgm:prSet presAssocID="{6C86148C-2B83-784C-A3E3-1980D70C298A}" presName="composite" presStyleCnt="0"/>
      <dgm:spPr/>
    </dgm:pt>
    <dgm:pt modelId="{2F0816FA-3212-B142-A2CE-894D75A86DF4}" type="pres">
      <dgm:prSet presAssocID="{6C86148C-2B83-784C-A3E3-1980D70C298A}" presName="parTx" presStyleLbl="alignNode1" presStyleIdx="0" presStyleCnt="3" custScaleX="133546" custScaleY="209976" custLinFactNeighborY="-60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981098-BB70-9E46-A39B-98615383333C}" type="pres">
      <dgm:prSet presAssocID="{6C86148C-2B83-784C-A3E3-1980D70C298A}" presName="desTx" presStyleLbl="alignAccFollowNode1" presStyleIdx="0" presStyleCnt="3" custLinFactNeighborX="565" custLinFactNeighborY="6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38BFC8-85DD-D041-9A7E-F629816A82A8}" type="pres">
      <dgm:prSet presAssocID="{F061AAC9-14D4-0049-AE37-4827B8339489}" presName="space" presStyleCnt="0"/>
      <dgm:spPr/>
    </dgm:pt>
    <dgm:pt modelId="{24A931B2-146C-4849-AF0E-3CF839864244}" type="pres">
      <dgm:prSet presAssocID="{89E7FFF3-933F-6A47-AF67-91889841005A}" presName="composite" presStyleCnt="0"/>
      <dgm:spPr/>
    </dgm:pt>
    <dgm:pt modelId="{F8BB9C81-6DD3-8C48-ACB2-EA2CAC05E2CA}" type="pres">
      <dgm:prSet presAssocID="{89E7FFF3-933F-6A47-AF67-91889841005A}" presName="parTx" presStyleLbl="alignNode1" presStyleIdx="1" presStyleCnt="3" custScaleX="143842" custScaleY="212477" custLinFactNeighborX="-872" custLinFactNeighborY="-609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45C6A-C1B4-DE4D-95BD-913EA35950A8}" type="pres">
      <dgm:prSet presAssocID="{89E7FFF3-933F-6A47-AF67-91889841005A}" presName="desTx" presStyleLbl="alignAccFollowNode1" presStyleIdx="1" presStyleCnt="3" custLinFactNeighborY="96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DB8E0-05D1-9541-A242-3FFF2F79ABA1}" type="pres">
      <dgm:prSet presAssocID="{A5B79EDD-8568-A247-87D8-F67B4EF4E4AC}" presName="space" presStyleCnt="0"/>
      <dgm:spPr/>
    </dgm:pt>
    <dgm:pt modelId="{4630346C-FF85-A74A-B962-A87893A5A1EF}" type="pres">
      <dgm:prSet presAssocID="{4A081309-70E4-6842-BDD4-976EFEFD30AA}" presName="composite" presStyleCnt="0"/>
      <dgm:spPr/>
    </dgm:pt>
    <dgm:pt modelId="{1FCCC720-3D12-DE48-B78A-69A823086CC0}" type="pres">
      <dgm:prSet presAssocID="{4A081309-70E4-6842-BDD4-976EFEFD30AA}" presName="parTx" presStyleLbl="alignNode1" presStyleIdx="2" presStyleCnt="3" custScaleX="121368" custScaleY="167609" custLinFactNeighborX="-934" custLinFactNeighborY="-66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8A263-C394-0547-AE91-CDECC011D26B}" type="pres">
      <dgm:prSet presAssocID="{4A081309-70E4-6842-BDD4-976EFEFD30AA}" presName="desTx" presStyleLbl="alignAccFollowNode1" presStyleIdx="2" presStyleCnt="3" custLinFactNeighborY="8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6C43A9-EE49-6A4F-ABAE-009A70BF1286}" type="presOf" srcId="{37ED79F8-27FE-174E-A07A-9413369AE3DC}" destId="{AFF8A263-C394-0547-AE91-CDECC011D26B}" srcOrd="0" destOrd="1" presId="urn:microsoft.com/office/officeart/2005/8/layout/hList1"/>
    <dgm:cxn modelId="{9C6AB419-0043-B245-BED4-06E45FC5D62E}" type="presOf" srcId="{89E7FFF3-933F-6A47-AF67-91889841005A}" destId="{F8BB9C81-6DD3-8C48-ACB2-EA2CAC05E2CA}" srcOrd="0" destOrd="0" presId="urn:microsoft.com/office/officeart/2005/8/layout/hList1"/>
    <dgm:cxn modelId="{0E3BE82F-E33D-504C-90F9-BF9F4A73CE32}" type="presOf" srcId="{8695B40B-A0B4-3649-BF6F-8443561875A1}" destId="{F8981098-BB70-9E46-A39B-98615383333C}" srcOrd="0" destOrd="0" presId="urn:microsoft.com/office/officeart/2005/8/layout/hList1"/>
    <dgm:cxn modelId="{411B2771-FA7F-4A49-8BEA-67D45322E0C2}" type="presOf" srcId="{4A081309-70E4-6842-BDD4-976EFEFD30AA}" destId="{1FCCC720-3D12-DE48-B78A-69A823086CC0}" srcOrd="0" destOrd="0" presId="urn:microsoft.com/office/officeart/2005/8/layout/hList1"/>
    <dgm:cxn modelId="{96FDF935-6F40-9344-8497-F64DE9C3083C}" srcId="{8023AD03-115F-324E-A9AD-E15584F4092A}" destId="{6C86148C-2B83-784C-A3E3-1980D70C298A}" srcOrd="0" destOrd="0" parTransId="{9F583ECB-E489-F04A-88E6-7A0943BF20A3}" sibTransId="{F061AAC9-14D4-0049-AE37-4827B8339489}"/>
    <dgm:cxn modelId="{E3887CF3-FDDB-6645-8A2A-29D4A78E45AE}" srcId="{4A081309-70E4-6842-BDD4-976EFEFD30AA}" destId="{37ED79F8-27FE-174E-A07A-9413369AE3DC}" srcOrd="1" destOrd="0" parTransId="{99D05BEB-2F78-F64F-BF5B-3C91FDE9B55D}" sibTransId="{E46D16F9-7EBC-C34E-BF24-84B8E893F39F}"/>
    <dgm:cxn modelId="{97B3A798-C0F0-3D43-8E26-A42E8F4C5705}" srcId="{8023AD03-115F-324E-A9AD-E15584F4092A}" destId="{4A081309-70E4-6842-BDD4-976EFEFD30AA}" srcOrd="2" destOrd="0" parTransId="{1EBD1C9A-E789-6848-8188-7857D0280F5B}" sibTransId="{DD549FEF-831D-534A-894C-6052A68D6E48}"/>
    <dgm:cxn modelId="{C7609364-B5BC-D84A-A79C-EECBBC76DC6B}" type="presOf" srcId="{E1227AB0-F3BE-894C-928D-1CB86EB25F9B}" destId="{AFF8A263-C394-0547-AE91-CDECC011D26B}" srcOrd="0" destOrd="0" presId="urn:microsoft.com/office/officeart/2005/8/layout/hList1"/>
    <dgm:cxn modelId="{041C5ED3-4337-7A45-91B1-A3F368227E68}" srcId="{6C86148C-2B83-784C-A3E3-1980D70C298A}" destId="{8695B40B-A0B4-3649-BF6F-8443561875A1}" srcOrd="0" destOrd="0" parTransId="{4C163F29-EFA2-484A-8FEF-AF67F6276CAB}" sibTransId="{17D32AB2-EC05-D349-AC6F-E2EDDFB9F803}"/>
    <dgm:cxn modelId="{A6696333-33EB-CD4E-83F1-F20A8C2D480D}" srcId="{4A081309-70E4-6842-BDD4-976EFEFD30AA}" destId="{E1227AB0-F3BE-894C-928D-1CB86EB25F9B}" srcOrd="0" destOrd="0" parTransId="{137C13E0-8939-4C4A-8437-EC14DE46924A}" sibTransId="{7B9C5E64-B60A-834F-96DF-BD9B399C230F}"/>
    <dgm:cxn modelId="{0EA0E553-4F8A-E046-860C-4C19F5259313}" type="presOf" srcId="{E7ED7031-25F8-B542-BFA9-D7A4A0C2E0B0}" destId="{6FF45C6A-C1B4-DE4D-95BD-913EA35950A8}" srcOrd="0" destOrd="1" presId="urn:microsoft.com/office/officeart/2005/8/layout/hList1"/>
    <dgm:cxn modelId="{923BBC00-9B41-454F-8504-476D1826A57B}" srcId="{89E7FFF3-933F-6A47-AF67-91889841005A}" destId="{E7ED7031-25F8-B542-BFA9-D7A4A0C2E0B0}" srcOrd="1" destOrd="0" parTransId="{1AFDC90D-5B6D-6640-919D-ED1693DB01F8}" sibTransId="{460D8349-35B2-2740-915B-A517C7C36791}"/>
    <dgm:cxn modelId="{AA089D22-357D-7443-A4B7-B1B7CF0192C8}" srcId="{6C86148C-2B83-784C-A3E3-1980D70C298A}" destId="{5E754F0F-B07E-8F46-B95E-4B493F56E20A}" srcOrd="1" destOrd="0" parTransId="{9969C112-0D4C-6046-A9B2-9C4BA7F80E70}" sibTransId="{C3FB9366-4AE5-1C43-A0A7-08151A7F8584}"/>
    <dgm:cxn modelId="{9A1A511B-F777-AF46-BE0C-DC9F5F4FAF4D}" srcId="{89E7FFF3-933F-6A47-AF67-91889841005A}" destId="{F908F3F9-938A-C948-B6E9-FC8CAC6BFAA4}" srcOrd="0" destOrd="0" parTransId="{F5458C44-9C6D-4748-89C9-3CFD6E9EF403}" sibTransId="{43930A1E-0172-884E-A2F2-77DEDC70A083}"/>
    <dgm:cxn modelId="{FDF380B1-3CF0-9C40-927E-39160765F1FC}" type="presOf" srcId="{8023AD03-115F-324E-A9AD-E15584F4092A}" destId="{A2138684-85EE-9F47-B0F0-8B0285BA35B2}" srcOrd="0" destOrd="0" presId="urn:microsoft.com/office/officeart/2005/8/layout/hList1"/>
    <dgm:cxn modelId="{2CF897FC-8D33-D241-92D0-B3695E22B641}" srcId="{8023AD03-115F-324E-A9AD-E15584F4092A}" destId="{89E7FFF3-933F-6A47-AF67-91889841005A}" srcOrd="1" destOrd="0" parTransId="{30E0AA3D-D158-054C-B10A-2489281B2E6F}" sibTransId="{A5B79EDD-8568-A247-87D8-F67B4EF4E4AC}"/>
    <dgm:cxn modelId="{B56FD705-A919-3349-9CFA-E665F7557D99}" type="presOf" srcId="{5E754F0F-B07E-8F46-B95E-4B493F56E20A}" destId="{F8981098-BB70-9E46-A39B-98615383333C}" srcOrd="0" destOrd="1" presId="urn:microsoft.com/office/officeart/2005/8/layout/hList1"/>
    <dgm:cxn modelId="{52D8213F-DD2D-7E48-8871-CF8A4A4E0BB6}" type="presOf" srcId="{F908F3F9-938A-C948-B6E9-FC8CAC6BFAA4}" destId="{6FF45C6A-C1B4-DE4D-95BD-913EA35950A8}" srcOrd="0" destOrd="0" presId="urn:microsoft.com/office/officeart/2005/8/layout/hList1"/>
    <dgm:cxn modelId="{3B90884F-BBC6-7B45-A02B-DBF1A6D84511}" type="presOf" srcId="{6C86148C-2B83-784C-A3E3-1980D70C298A}" destId="{2F0816FA-3212-B142-A2CE-894D75A86DF4}" srcOrd="0" destOrd="0" presId="urn:microsoft.com/office/officeart/2005/8/layout/hList1"/>
    <dgm:cxn modelId="{32C9BBB0-20C0-984F-977E-E38895E979E8}" type="presParOf" srcId="{A2138684-85EE-9F47-B0F0-8B0285BA35B2}" destId="{F5458C40-C68B-6241-B550-EAC775FA1874}" srcOrd="0" destOrd="0" presId="urn:microsoft.com/office/officeart/2005/8/layout/hList1"/>
    <dgm:cxn modelId="{52D485A0-8BC8-1F43-B001-A0DA835428BC}" type="presParOf" srcId="{F5458C40-C68B-6241-B550-EAC775FA1874}" destId="{2F0816FA-3212-B142-A2CE-894D75A86DF4}" srcOrd="0" destOrd="0" presId="urn:microsoft.com/office/officeart/2005/8/layout/hList1"/>
    <dgm:cxn modelId="{6F72270C-E6B3-1C44-BA1A-F659C8A0E98C}" type="presParOf" srcId="{F5458C40-C68B-6241-B550-EAC775FA1874}" destId="{F8981098-BB70-9E46-A39B-98615383333C}" srcOrd="1" destOrd="0" presId="urn:microsoft.com/office/officeart/2005/8/layout/hList1"/>
    <dgm:cxn modelId="{C0A95B14-2848-3A42-A587-6FE6095499DA}" type="presParOf" srcId="{A2138684-85EE-9F47-B0F0-8B0285BA35B2}" destId="{C638BFC8-85DD-D041-9A7E-F629816A82A8}" srcOrd="1" destOrd="0" presId="urn:microsoft.com/office/officeart/2005/8/layout/hList1"/>
    <dgm:cxn modelId="{B9AA89F0-7759-6749-A6A1-CF52C1554549}" type="presParOf" srcId="{A2138684-85EE-9F47-B0F0-8B0285BA35B2}" destId="{24A931B2-146C-4849-AF0E-3CF839864244}" srcOrd="2" destOrd="0" presId="urn:microsoft.com/office/officeart/2005/8/layout/hList1"/>
    <dgm:cxn modelId="{6CD6BB3D-761F-9F4B-9E02-50C6C6DA71C9}" type="presParOf" srcId="{24A931B2-146C-4849-AF0E-3CF839864244}" destId="{F8BB9C81-6DD3-8C48-ACB2-EA2CAC05E2CA}" srcOrd="0" destOrd="0" presId="urn:microsoft.com/office/officeart/2005/8/layout/hList1"/>
    <dgm:cxn modelId="{4C4D2085-04E8-4946-9CD7-F9912AE32BA5}" type="presParOf" srcId="{24A931B2-146C-4849-AF0E-3CF839864244}" destId="{6FF45C6A-C1B4-DE4D-95BD-913EA35950A8}" srcOrd="1" destOrd="0" presId="urn:microsoft.com/office/officeart/2005/8/layout/hList1"/>
    <dgm:cxn modelId="{51472540-BF9A-F143-A811-C0B760EB62B5}" type="presParOf" srcId="{A2138684-85EE-9F47-B0F0-8B0285BA35B2}" destId="{C1DDB8E0-05D1-9541-A242-3FFF2F79ABA1}" srcOrd="3" destOrd="0" presId="urn:microsoft.com/office/officeart/2005/8/layout/hList1"/>
    <dgm:cxn modelId="{35D9EAA5-B3E3-A444-97F5-1F04DA00CBA2}" type="presParOf" srcId="{A2138684-85EE-9F47-B0F0-8B0285BA35B2}" destId="{4630346C-FF85-A74A-B962-A87893A5A1EF}" srcOrd="4" destOrd="0" presId="urn:microsoft.com/office/officeart/2005/8/layout/hList1"/>
    <dgm:cxn modelId="{0D5D31E0-4576-3047-BB1B-B83EC1C6BF22}" type="presParOf" srcId="{4630346C-FF85-A74A-B962-A87893A5A1EF}" destId="{1FCCC720-3D12-DE48-B78A-69A823086CC0}" srcOrd="0" destOrd="0" presId="urn:microsoft.com/office/officeart/2005/8/layout/hList1"/>
    <dgm:cxn modelId="{193EA93D-1553-F846-A5CB-6BAB2133504C}" type="presParOf" srcId="{4630346C-FF85-A74A-B962-A87893A5A1EF}" destId="{AFF8A263-C394-0547-AE91-CDECC011D26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33B60-519B-9A40-951F-5C7DB5CE6A81}">
      <dsp:nvSpPr>
        <dsp:cNvPr id="0" name=""/>
        <dsp:cNvSpPr/>
      </dsp:nvSpPr>
      <dsp:spPr>
        <a:xfrm>
          <a:off x="0" y="10706"/>
          <a:ext cx="11910554" cy="12694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smtClean="0"/>
            <a:t>Baseline for evaluating progress</a:t>
          </a:r>
          <a:r>
            <a:rPr lang="en-US" sz="3200" kern="1200" smtClean="0"/>
            <a:t>: sustaining a dynamics, not just a footprint reflected by numbers of meeting.</a:t>
          </a:r>
          <a:endParaRPr lang="en-US" sz="3200" kern="1200"/>
        </a:p>
      </dsp:txBody>
      <dsp:txXfrm>
        <a:off x="61969" y="72675"/>
        <a:ext cx="11786616" cy="1145511"/>
      </dsp:txXfrm>
    </dsp:sp>
    <dsp:sp modelId="{F227675C-2599-B14C-84C3-44365B893033}">
      <dsp:nvSpPr>
        <dsp:cNvPr id="0" name=""/>
        <dsp:cNvSpPr/>
      </dsp:nvSpPr>
      <dsp:spPr>
        <a:xfrm>
          <a:off x="0" y="1369435"/>
          <a:ext cx="11910554" cy="12694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smtClean="0"/>
            <a:t>Not just academic approaches</a:t>
          </a:r>
          <a:r>
            <a:rPr lang="en-US" sz="3200" kern="1200" smtClean="0"/>
            <a:t>: but priority oriented focus (alignment with national priorities, update on that)</a:t>
          </a:r>
          <a:endParaRPr lang="en-US" sz="3200" kern="1200"/>
        </a:p>
      </dsp:txBody>
      <dsp:txXfrm>
        <a:off x="61969" y="1431404"/>
        <a:ext cx="11786616" cy="1145511"/>
      </dsp:txXfrm>
    </dsp:sp>
    <dsp:sp modelId="{9D662C3B-450B-2D4C-A12E-8C39896B6B2E}">
      <dsp:nvSpPr>
        <dsp:cNvPr id="0" name=""/>
        <dsp:cNvSpPr/>
      </dsp:nvSpPr>
      <dsp:spPr>
        <a:xfrm>
          <a:off x="0" y="2728166"/>
          <a:ext cx="11910554" cy="12694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smtClean="0"/>
            <a:t>Funding strategy</a:t>
          </a:r>
          <a:r>
            <a:rPr lang="en-US" sz="3200" kern="1200" smtClean="0"/>
            <a:t>: Leverages and opportunities to be shared and pursued in RN</a:t>
          </a:r>
          <a:endParaRPr lang="en-US" sz="3200" kern="1200"/>
        </a:p>
      </dsp:txBody>
      <dsp:txXfrm>
        <a:off x="61969" y="2790135"/>
        <a:ext cx="11786616" cy="1145511"/>
      </dsp:txXfrm>
    </dsp:sp>
    <dsp:sp modelId="{B00B0F35-FEFE-0445-A5A0-6266CA79B1DD}">
      <dsp:nvSpPr>
        <dsp:cNvPr id="0" name=""/>
        <dsp:cNvSpPr/>
      </dsp:nvSpPr>
      <dsp:spPr>
        <a:xfrm>
          <a:off x="0" y="4086896"/>
          <a:ext cx="11910554" cy="12694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smtClean="0"/>
            <a:t>Collaboration with other networks</a:t>
          </a:r>
          <a:r>
            <a:rPr lang="en-US" sz="3200" kern="1200" dirty="0" smtClean="0"/>
            <a:t>: minimize duplication and increase impact. </a:t>
          </a:r>
          <a:endParaRPr lang="en-US" sz="3200" kern="1200" dirty="0"/>
        </a:p>
      </dsp:txBody>
      <dsp:txXfrm>
        <a:off x="61969" y="4148865"/>
        <a:ext cx="11786616" cy="1145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BE71-23F3-4E47-82EA-922BCCCADAC7}">
      <dsp:nvSpPr>
        <dsp:cNvPr id="0" name=""/>
        <dsp:cNvSpPr/>
      </dsp:nvSpPr>
      <dsp:spPr>
        <a:xfrm>
          <a:off x="0" y="0"/>
          <a:ext cx="8446347" cy="865800"/>
        </a:xfrm>
        <a:prstGeom prst="roundRect">
          <a:avLst/>
        </a:prstGeom>
        <a:gradFill rotWithShape="0">
          <a:gsLst>
            <a:gs pos="0">
              <a:srgbClr val="92D050"/>
            </a:gs>
            <a:gs pos="50000">
              <a:srgbClr val="92D050"/>
            </a:gs>
            <a:gs pos="100000">
              <a:srgbClr val="92D05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Forest Cover Characteristics and Changes </a:t>
          </a:r>
          <a:endParaRPr lang="en-US" sz="3600" b="1" kern="1200" dirty="0"/>
        </a:p>
      </dsp:txBody>
      <dsp:txXfrm>
        <a:off x="42265" y="42265"/>
        <a:ext cx="8361817" cy="781270"/>
      </dsp:txXfrm>
    </dsp:sp>
    <dsp:sp modelId="{8847D640-CF79-F246-8FF4-EECDC20B3D2B}">
      <dsp:nvSpPr>
        <dsp:cNvPr id="0" name=""/>
        <dsp:cNvSpPr/>
      </dsp:nvSpPr>
      <dsp:spPr>
        <a:xfrm>
          <a:off x="0" y="890638"/>
          <a:ext cx="8446347" cy="865800"/>
        </a:xfrm>
        <a:prstGeom prst="roundRect">
          <a:avLst/>
        </a:prstGeom>
        <a:gradFill rotWithShape="0">
          <a:gsLst>
            <a:gs pos="0">
              <a:srgbClr val="FFC000"/>
            </a:gs>
            <a:gs pos="50000">
              <a:srgbClr val="FFC000"/>
            </a:gs>
            <a:gs pos="100000">
              <a:srgbClr val="FFC00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Forest Fire Monitoring and Mapping</a:t>
          </a:r>
          <a:endParaRPr lang="en-US" sz="3600" b="1" kern="1200" dirty="0"/>
        </a:p>
      </dsp:txBody>
      <dsp:txXfrm>
        <a:off x="42265" y="932903"/>
        <a:ext cx="8361817" cy="781270"/>
      </dsp:txXfrm>
    </dsp:sp>
    <dsp:sp modelId="{BC6FE855-A04F-B54A-A9C1-68698E57EF18}">
      <dsp:nvSpPr>
        <dsp:cNvPr id="0" name=""/>
        <dsp:cNvSpPr/>
      </dsp:nvSpPr>
      <dsp:spPr>
        <a:xfrm>
          <a:off x="0" y="1771314"/>
          <a:ext cx="8446347" cy="865800"/>
        </a:xfrm>
        <a:prstGeom prst="roundRect">
          <a:avLst/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Forest Biophysical Processes</a:t>
          </a:r>
          <a:endParaRPr lang="en-US" sz="3600" b="1" kern="1200" dirty="0"/>
        </a:p>
      </dsp:txBody>
      <dsp:txXfrm>
        <a:off x="42265" y="1813579"/>
        <a:ext cx="8361817" cy="781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37C98-1F6B-734B-90C0-9EEB50BB535D}">
      <dsp:nvSpPr>
        <dsp:cNvPr id="0" name=""/>
        <dsp:cNvSpPr/>
      </dsp:nvSpPr>
      <dsp:spPr>
        <a:xfrm>
          <a:off x="0" y="692"/>
          <a:ext cx="8446347" cy="809996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</a:rPr>
            <a:t>Connect themes with development needs</a:t>
          </a:r>
          <a:endParaRPr lang="en-US" sz="3600" b="1" kern="1200" dirty="0">
            <a:solidFill>
              <a:schemeClr val="tx1"/>
            </a:solidFill>
          </a:endParaRPr>
        </a:p>
      </dsp:txBody>
      <dsp:txXfrm>
        <a:off x="39541" y="40233"/>
        <a:ext cx="8367265" cy="730914"/>
      </dsp:txXfrm>
    </dsp:sp>
    <dsp:sp modelId="{61237391-014D-5C46-8448-4CCF561F71EE}">
      <dsp:nvSpPr>
        <dsp:cNvPr id="0" name=""/>
        <dsp:cNvSpPr/>
      </dsp:nvSpPr>
      <dsp:spPr>
        <a:xfrm>
          <a:off x="0" y="824161"/>
          <a:ext cx="8446347" cy="809996"/>
        </a:xfrm>
        <a:prstGeom prst="roundRect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</a:rPr>
            <a:t>Inter-networking: within/outside GOFC</a:t>
          </a:r>
          <a:endParaRPr lang="en-US" sz="3600" b="1" kern="1200" dirty="0">
            <a:solidFill>
              <a:schemeClr val="tx1"/>
            </a:solidFill>
          </a:endParaRPr>
        </a:p>
      </dsp:txBody>
      <dsp:txXfrm>
        <a:off x="39541" y="863702"/>
        <a:ext cx="8367265" cy="730914"/>
      </dsp:txXfrm>
    </dsp:sp>
    <dsp:sp modelId="{2A77BF36-8D15-4743-A449-3D6949C8A039}">
      <dsp:nvSpPr>
        <dsp:cNvPr id="0" name=""/>
        <dsp:cNvSpPr/>
      </dsp:nvSpPr>
      <dsp:spPr>
        <a:xfrm>
          <a:off x="0" y="1647629"/>
          <a:ext cx="8446347" cy="809996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Other focal areas: e.g. Disaster Risk, food</a:t>
          </a:r>
          <a:endParaRPr lang="en-US" sz="3600" b="1" kern="1200" dirty="0"/>
        </a:p>
      </dsp:txBody>
      <dsp:txXfrm>
        <a:off x="39541" y="1687170"/>
        <a:ext cx="8367265" cy="7309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2B092-267D-44B6-BAFC-FFC139F07826}">
      <dsp:nvSpPr>
        <dsp:cNvPr id="0" name=""/>
        <dsp:cNvSpPr/>
      </dsp:nvSpPr>
      <dsp:spPr>
        <a:xfrm>
          <a:off x="5419" y="2199205"/>
          <a:ext cx="2550813" cy="984613"/>
        </a:xfrm>
        <a:prstGeom prst="chevron">
          <a:avLst>
            <a:gd name="adj" fmla="val 4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A213F-B5D8-49E4-8715-991D381364F1}">
      <dsp:nvSpPr>
        <dsp:cNvPr id="0" name=""/>
        <dsp:cNvSpPr/>
      </dsp:nvSpPr>
      <dsp:spPr>
        <a:xfrm>
          <a:off x="685636" y="2445358"/>
          <a:ext cx="2154019" cy="98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1970-1980</a:t>
          </a:r>
          <a:endParaRPr lang="fr-FR" sz="2700" kern="1200" dirty="0"/>
        </a:p>
      </dsp:txBody>
      <dsp:txXfrm>
        <a:off x="714474" y="2474196"/>
        <a:ext cx="2096343" cy="926937"/>
      </dsp:txXfrm>
    </dsp:sp>
    <dsp:sp modelId="{3ADC41D9-E185-48F8-B0BC-73E5EDB584C5}">
      <dsp:nvSpPr>
        <dsp:cNvPr id="0" name=""/>
        <dsp:cNvSpPr/>
      </dsp:nvSpPr>
      <dsp:spPr>
        <a:xfrm>
          <a:off x="2919014" y="2199205"/>
          <a:ext cx="2550813" cy="984613"/>
        </a:xfrm>
        <a:prstGeom prst="chevron">
          <a:avLst>
            <a:gd name="adj" fmla="val 4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D839D-687F-42BA-8870-B5B970321A6D}">
      <dsp:nvSpPr>
        <dsp:cNvPr id="0" name=""/>
        <dsp:cNvSpPr/>
      </dsp:nvSpPr>
      <dsp:spPr>
        <a:xfrm>
          <a:off x="3599231" y="2445358"/>
          <a:ext cx="2154019" cy="98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1980-1990</a:t>
          </a:r>
          <a:endParaRPr lang="fr-FR" sz="2700" kern="1200" dirty="0"/>
        </a:p>
      </dsp:txBody>
      <dsp:txXfrm>
        <a:off x="3628069" y="2474196"/>
        <a:ext cx="2096343" cy="926937"/>
      </dsp:txXfrm>
    </dsp:sp>
    <dsp:sp modelId="{FA9BCE7B-B89C-4F4B-84CB-A7A375D8BE91}">
      <dsp:nvSpPr>
        <dsp:cNvPr id="0" name=""/>
        <dsp:cNvSpPr/>
      </dsp:nvSpPr>
      <dsp:spPr>
        <a:xfrm>
          <a:off x="5832610" y="2199205"/>
          <a:ext cx="2550813" cy="984613"/>
        </a:xfrm>
        <a:prstGeom prst="chevron">
          <a:avLst>
            <a:gd name="adj" fmla="val 4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425BC-78A3-48F9-9603-FFC63DBE5CFB}">
      <dsp:nvSpPr>
        <dsp:cNvPr id="0" name=""/>
        <dsp:cNvSpPr/>
      </dsp:nvSpPr>
      <dsp:spPr>
        <a:xfrm>
          <a:off x="6512827" y="2445358"/>
          <a:ext cx="2154019" cy="98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1990-2000</a:t>
          </a:r>
          <a:endParaRPr lang="fr-FR" sz="2700" kern="1200" dirty="0"/>
        </a:p>
      </dsp:txBody>
      <dsp:txXfrm>
        <a:off x="6541665" y="2474196"/>
        <a:ext cx="2096343" cy="926937"/>
      </dsp:txXfrm>
    </dsp:sp>
    <dsp:sp modelId="{C5FEE75A-897F-4360-A849-002B9820B45A}">
      <dsp:nvSpPr>
        <dsp:cNvPr id="0" name=""/>
        <dsp:cNvSpPr/>
      </dsp:nvSpPr>
      <dsp:spPr>
        <a:xfrm>
          <a:off x="8746205" y="2199205"/>
          <a:ext cx="2550813" cy="984613"/>
        </a:xfrm>
        <a:prstGeom prst="chevron">
          <a:avLst>
            <a:gd name="adj" fmla="val 4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E64A7-EA25-428A-AD10-1039F9CFA872}">
      <dsp:nvSpPr>
        <dsp:cNvPr id="0" name=""/>
        <dsp:cNvSpPr/>
      </dsp:nvSpPr>
      <dsp:spPr>
        <a:xfrm>
          <a:off x="9426422" y="2445358"/>
          <a:ext cx="2154019" cy="98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2000-2010+</a:t>
          </a:r>
          <a:endParaRPr lang="fr-FR" sz="2700" kern="1200" dirty="0"/>
        </a:p>
      </dsp:txBody>
      <dsp:txXfrm>
        <a:off x="9455260" y="2474196"/>
        <a:ext cx="2096343" cy="9269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E5077-C815-4C69-9C2C-EF69EE6824DE}">
      <dsp:nvSpPr>
        <dsp:cNvPr id="0" name=""/>
        <dsp:cNvSpPr/>
      </dsp:nvSpPr>
      <dsp:spPr>
        <a:xfrm>
          <a:off x="0" y="0"/>
          <a:ext cx="7129977" cy="9040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Individuals, Institutions and informal groups</a:t>
          </a:r>
          <a:endParaRPr lang="fr-FR" sz="2800" kern="1200" dirty="0"/>
        </a:p>
      </dsp:txBody>
      <dsp:txXfrm>
        <a:off x="1516399" y="0"/>
        <a:ext cx="5613577" cy="904045"/>
      </dsp:txXfrm>
    </dsp:sp>
    <dsp:sp modelId="{89C7A374-DF64-4768-936F-E038E18BB1A7}">
      <dsp:nvSpPr>
        <dsp:cNvPr id="0" name=""/>
        <dsp:cNvSpPr/>
      </dsp:nvSpPr>
      <dsp:spPr>
        <a:xfrm>
          <a:off x="90404" y="90404"/>
          <a:ext cx="1425995" cy="7232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5DF29-39B9-46FE-B446-F197DAE3D9EC}">
      <dsp:nvSpPr>
        <dsp:cNvPr id="0" name=""/>
        <dsp:cNvSpPr/>
      </dsp:nvSpPr>
      <dsp:spPr>
        <a:xfrm>
          <a:off x="0" y="994450"/>
          <a:ext cx="7129977" cy="9040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Strategic (GEC) partnerships (e.g. regional centers)</a:t>
          </a:r>
          <a:endParaRPr lang="fr-FR" sz="2800" kern="1200" dirty="0"/>
        </a:p>
      </dsp:txBody>
      <dsp:txXfrm>
        <a:off x="1516399" y="994450"/>
        <a:ext cx="5613577" cy="904045"/>
      </dsp:txXfrm>
    </dsp:sp>
    <dsp:sp modelId="{B3673AAE-9A96-49F9-A504-2ABB03D461C6}">
      <dsp:nvSpPr>
        <dsp:cNvPr id="0" name=""/>
        <dsp:cNvSpPr/>
      </dsp:nvSpPr>
      <dsp:spPr>
        <a:xfrm>
          <a:off x="90404" y="1084854"/>
          <a:ext cx="1425995" cy="7232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118F7F-0662-4BA8-9516-76951C6ABFF5}">
      <dsp:nvSpPr>
        <dsp:cNvPr id="0" name=""/>
        <dsp:cNvSpPr/>
      </dsp:nvSpPr>
      <dsp:spPr>
        <a:xfrm>
          <a:off x="0" y="1988900"/>
          <a:ext cx="7129977" cy="9040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Community of practice (E.g. Core projects in GEC, GOFC/GOLD)</a:t>
          </a:r>
          <a:endParaRPr lang="fr-FR" sz="2800" kern="1200" dirty="0"/>
        </a:p>
      </dsp:txBody>
      <dsp:txXfrm>
        <a:off x="1516399" y="1988900"/>
        <a:ext cx="5613577" cy="904045"/>
      </dsp:txXfrm>
    </dsp:sp>
    <dsp:sp modelId="{1ECA5C76-D820-47D7-BD54-7DB2AC5BCF02}">
      <dsp:nvSpPr>
        <dsp:cNvPr id="0" name=""/>
        <dsp:cNvSpPr/>
      </dsp:nvSpPr>
      <dsp:spPr>
        <a:xfrm>
          <a:off x="90404" y="2079304"/>
          <a:ext cx="1425995" cy="7232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4CFA1-465C-4D0C-BD72-08FC26F4832E}">
      <dsp:nvSpPr>
        <dsp:cNvPr id="0" name=""/>
        <dsp:cNvSpPr/>
      </dsp:nvSpPr>
      <dsp:spPr>
        <a:xfrm>
          <a:off x="0" y="2983350"/>
          <a:ext cx="7129977" cy="9040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Early career</a:t>
          </a:r>
          <a:endParaRPr lang="fr-FR" sz="2800" kern="1200" dirty="0"/>
        </a:p>
      </dsp:txBody>
      <dsp:txXfrm>
        <a:off x="1516399" y="2983350"/>
        <a:ext cx="5613577" cy="904045"/>
      </dsp:txXfrm>
    </dsp:sp>
    <dsp:sp modelId="{90FDFB4C-E542-4886-87A9-B17A55862214}">
      <dsp:nvSpPr>
        <dsp:cNvPr id="0" name=""/>
        <dsp:cNvSpPr/>
      </dsp:nvSpPr>
      <dsp:spPr>
        <a:xfrm>
          <a:off x="90404" y="3073754"/>
          <a:ext cx="1425995" cy="7232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FFC66-0EB3-4AE3-A322-FCDA17C7AB15}">
      <dsp:nvSpPr>
        <dsp:cNvPr id="0" name=""/>
        <dsp:cNvSpPr/>
      </dsp:nvSpPr>
      <dsp:spPr>
        <a:xfrm>
          <a:off x="0" y="3977800"/>
          <a:ext cx="7129977" cy="9040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Stakeholder engagement, targeted groups</a:t>
          </a:r>
          <a:endParaRPr lang="fr-FR" sz="2800" kern="1200" dirty="0"/>
        </a:p>
      </dsp:txBody>
      <dsp:txXfrm>
        <a:off x="1516399" y="3977800"/>
        <a:ext cx="5613577" cy="904045"/>
      </dsp:txXfrm>
    </dsp:sp>
    <dsp:sp modelId="{52000847-5244-4157-B3DB-864BF8CDB4F6}">
      <dsp:nvSpPr>
        <dsp:cNvPr id="0" name=""/>
        <dsp:cNvSpPr/>
      </dsp:nvSpPr>
      <dsp:spPr>
        <a:xfrm>
          <a:off x="90404" y="4068204"/>
          <a:ext cx="1425995" cy="7232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93D10-308C-4EEA-ABB0-47A463EFE602}">
      <dsp:nvSpPr>
        <dsp:cNvPr id="0" name=""/>
        <dsp:cNvSpPr/>
      </dsp:nvSpPr>
      <dsp:spPr>
        <a:xfrm>
          <a:off x="0" y="4972250"/>
          <a:ext cx="7129977" cy="9040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Transdisciplinarity</a:t>
          </a:r>
          <a:r>
            <a:rPr lang="en-US" sz="2800" kern="1200" dirty="0" smtClean="0"/>
            <a:t> </a:t>
          </a:r>
          <a:endParaRPr lang="fr-FR" sz="2800" kern="1200" dirty="0"/>
        </a:p>
      </dsp:txBody>
      <dsp:txXfrm>
        <a:off x="1516399" y="4972250"/>
        <a:ext cx="5613577" cy="904045"/>
      </dsp:txXfrm>
    </dsp:sp>
    <dsp:sp modelId="{7B432C95-0C00-423B-AC85-AF751E6EF6FA}">
      <dsp:nvSpPr>
        <dsp:cNvPr id="0" name=""/>
        <dsp:cNvSpPr/>
      </dsp:nvSpPr>
      <dsp:spPr>
        <a:xfrm>
          <a:off x="90404" y="5062655"/>
          <a:ext cx="1425995" cy="7232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A9B90-4424-4374-8AE6-DA9E95ED96E2}">
      <dsp:nvSpPr>
        <dsp:cNvPr id="0" name=""/>
        <dsp:cNvSpPr/>
      </dsp:nvSpPr>
      <dsp:spPr>
        <a:xfrm>
          <a:off x="422031" y="2436"/>
          <a:ext cx="3399690" cy="16079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smtClean="0"/>
            <a:t>Enable Research</a:t>
          </a:r>
          <a:endParaRPr lang="fr-FR" sz="4300" kern="1200"/>
        </a:p>
      </dsp:txBody>
      <dsp:txXfrm>
        <a:off x="500525" y="80930"/>
        <a:ext cx="3242702" cy="1450968"/>
      </dsp:txXfrm>
    </dsp:sp>
    <dsp:sp modelId="{65F58F4D-ED5B-45C4-BEF1-620AD104F2A8}">
      <dsp:nvSpPr>
        <dsp:cNvPr id="0" name=""/>
        <dsp:cNvSpPr/>
      </dsp:nvSpPr>
      <dsp:spPr>
        <a:xfrm>
          <a:off x="422031" y="1690790"/>
          <a:ext cx="3399690" cy="160795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smtClean="0"/>
            <a:t>Inform Society</a:t>
          </a:r>
          <a:endParaRPr lang="fr-FR" sz="4300" kern="1200"/>
        </a:p>
      </dsp:txBody>
      <dsp:txXfrm>
        <a:off x="500525" y="1769284"/>
        <a:ext cx="3242702" cy="1450968"/>
      </dsp:txXfrm>
    </dsp:sp>
    <dsp:sp modelId="{D4AD2AF7-4913-44ED-A777-2CC3A9C989F4}">
      <dsp:nvSpPr>
        <dsp:cNvPr id="0" name=""/>
        <dsp:cNvSpPr/>
      </dsp:nvSpPr>
      <dsp:spPr>
        <a:xfrm>
          <a:off x="422031" y="3379144"/>
          <a:ext cx="3399690" cy="16079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smtClean="0"/>
            <a:t>Build capacity</a:t>
          </a:r>
          <a:endParaRPr lang="fr-FR" sz="4200" kern="1200"/>
        </a:p>
      </dsp:txBody>
      <dsp:txXfrm>
        <a:off x="500525" y="3457638"/>
        <a:ext cx="3242702" cy="14509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816FA-3212-B142-A2CE-894D75A86DF4}">
      <dsp:nvSpPr>
        <dsp:cNvPr id="0" name=""/>
        <dsp:cNvSpPr/>
      </dsp:nvSpPr>
      <dsp:spPr>
        <a:xfrm>
          <a:off x="4852" y="0"/>
          <a:ext cx="3645322" cy="169324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>
              <a:solidFill>
                <a:schemeClr val="tx1"/>
              </a:solidFill>
            </a:rPr>
            <a:t>Remote sensing for e.g. </a:t>
          </a:r>
          <a:r>
            <a:rPr lang="en-US" sz="2400" b="1" i="1" kern="1200" dirty="0" err="1" smtClean="0">
              <a:solidFill>
                <a:schemeClr val="tx1"/>
              </a:solidFill>
            </a:rPr>
            <a:t>agriculture+current</a:t>
          </a:r>
          <a:r>
            <a:rPr lang="en-US" sz="2400" b="1" i="1" kern="1200" dirty="0" smtClean="0">
              <a:solidFill>
                <a:schemeClr val="tx1"/>
              </a:solidFill>
            </a:rPr>
            <a:t>—Bringing Satellite data to Farmer</a:t>
          </a:r>
          <a:r>
            <a:rPr lang="en-US" sz="2400" b="0" i="0" kern="1200" dirty="0" smtClean="0">
              <a:solidFill>
                <a:schemeClr val="tx1"/>
              </a:solidFill>
            </a:rPr>
            <a:t>. 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4852" y="0"/>
        <a:ext cx="3645322" cy="1693246"/>
      </dsp:txXfrm>
    </dsp:sp>
    <dsp:sp modelId="{F8981098-BB70-9E46-A39B-98615383333C}">
      <dsp:nvSpPr>
        <dsp:cNvPr id="0" name=""/>
        <dsp:cNvSpPr/>
      </dsp:nvSpPr>
      <dsp:spPr>
        <a:xfrm>
          <a:off x="478117" y="1837206"/>
          <a:ext cx="2729638" cy="364364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1" u="sng" kern="1200" dirty="0" smtClean="0"/>
            <a:t>Targeting</a:t>
          </a:r>
          <a:r>
            <a:rPr lang="en-US" sz="2800" b="0" i="0" kern="1200" dirty="0" smtClean="0"/>
            <a:t> soil fertility interventions 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 smtClean="0"/>
            <a:t>EO for better </a:t>
          </a:r>
          <a:r>
            <a:rPr lang="en-US" sz="2800" b="1" i="1" u="sng" kern="1200" dirty="0" smtClean="0"/>
            <a:t>planning</a:t>
          </a:r>
          <a:r>
            <a:rPr lang="en-US" sz="2800" b="0" i="0" kern="1200" dirty="0" smtClean="0"/>
            <a:t> of resource uses </a:t>
          </a:r>
          <a:endParaRPr lang="en-US" sz="2800" kern="1200" dirty="0"/>
        </a:p>
      </dsp:txBody>
      <dsp:txXfrm>
        <a:off x="478117" y="1837206"/>
        <a:ext cx="2729638" cy="3643644"/>
      </dsp:txXfrm>
    </dsp:sp>
    <dsp:sp modelId="{F8BB9C81-6DD3-8C48-ACB2-EA2CAC05E2CA}">
      <dsp:nvSpPr>
        <dsp:cNvPr id="0" name=""/>
        <dsp:cNvSpPr/>
      </dsp:nvSpPr>
      <dsp:spPr>
        <a:xfrm>
          <a:off x="4008522" y="0"/>
          <a:ext cx="3926365" cy="1713414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Facilitate science - policy interactions</a:t>
          </a:r>
          <a:r>
            <a:rPr lang="en-US" sz="2400" b="0" i="0" kern="1200" dirty="0" smtClean="0"/>
            <a:t> </a:t>
          </a:r>
          <a:r>
            <a:rPr lang="en-US" sz="2400" b="1" i="1" kern="1200" dirty="0" smtClean="0"/>
            <a:t>START can develop capacity-building for national technical services</a:t>
          </a:r>
          <a:r>
            <a:rPr lang="en-US" sz="2400" b="0" i="0" kern="1200" dirty="0" smtClean="0"/>
            <a:t> </a:t>
          </a:r>
          <a:endParaRPr lang="en-US" sz="2400" kern="1200" dirty="0"/>
        </a:p>
      </dsp:txBody>
      <dsp:txXfrm>
        <a:off x="4008522" y="0"/>
        <a:ext cx="3926365" cy="1713414"/>
      </dsp:txXfrm>
    </dsp:sp>
    <dsp:sp modelId="{6FF45C6A-C1B4-DE4D-95BD-913EA35950A8}">
      <dsp:nvSpPr>
        <dsp:cNvPr id="0" name=""/>
        <dsp:cNvSpPr/>
      </dsp:nvSpPr>
      <dsp:spPr>
        <a:xfrm>
          <a:off x="4630688" y="1931385"/>
          <a:ext cx="2729638" cy="3643644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1" u="sng" kern="1200" dirty="0" smtClean="0"/>
            <a:t>Institutional</a:t>
          </a:r>
          <a:r>
            <a:rPr lang="en-US" sz="2800" b="0" i="0" kern="1200" dirty="0" smtClean="0"/>
            <a:t> capacities, framework for data application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 smtClean="0"/>
            <a:t>Use EO as input to </a:t>
          </a:r>
          <a:r>
            <a:rPr lang="en-US" sz="2800" b="1" i="1" u="sng" kern="1200" dirty="0" smtClean="0"/>
            <a:t>inform policy</a:t>
          </a:r>
          <a:endParaRPr lang="en-US" sz="2800" b="1" i="1" u="sng" kern="1200" dirty="0"/>
        </a:p>
      </dsp:txBody>
      <dsp:txXfrm>
        <a:off x="4630688" y="1931385"/>
        <a:ext cx="2729638" cy="3643644"/>
      </dsp:txXfrm>
    </dsp:sp>
    <dsp:sp modelId="{1FCCC720-3D12-DE48-B78A-69A823086CC0}">
      <dsp:nvSpPr>
        <dsp:cNvPr id="0" name=""/>
        <dsp:cNvSpPr/>
      </dsp:nvSpPr>
      <dsp:spPr>
        <a:xfrm>
          <a:off x="8315345" y="0"/>
          <a:ext cx="3312907" cy="1351598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Dissemination of satellite based indicators on land performance</a:t>
          </a:r>
          <a:endParaRPr lang="en-US" sz="2400" kern="1200" dirty="0"/>
        </a:p>
      </dsp:txBody>
      <dsp:txXfrm>
        <a:off x="8315345" y="0"/>
        <a:ext cx="3312907" cy="1351598"/>
      </dsp:txXfrm>
    </dsp:sp>
    <dsp:sp modelId="{AFF8A263-C394-0547-AE91-CDECC011D26B}">
      <dsp:nvSpPr>
        <dsp:cNvPr id="0" name=""/>
        <dsp:cNvSpPr/>
      </dsp:nvSpPr>
      <dsp:spPr>
        <a:xfrm>
          <a:off x="8632474" y="1804663"/>
          <a:ext cx="2729638" cy="3643644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 smtClean="0"/>
            <a:t>Simplified EO products for general public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 smtClean="0"/>
            <a:t>Policy Briefs on EO applicability in development goals</a:t>
          </a:r>
          <a:endParaRPr lang="en-US" sz="2800" kern="1200" dirty="0"/>
        </a:p>
      </dsp:txBody>
      <dsp:txXfrm>
        <a:off x="8632474" y="1804663"/>
        <a:ext cx="2729638" cy="3643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C3665-FFBA-3D43-8D5F-9B4FC1B02CDE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BA87A-C18B-A74E-BB8C-6C6DABA52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4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3979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69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71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18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40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4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4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4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787200" y="237473"/>
            <a:ext cx="8400000" cy="9396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idx="1"/>
          </p:nvPr>
        </p:nvSpPr>
        <p:spPr>
          <a:xfrm>
            <a:off x="787200" y="1540928"/>
            <a:ext cx="10911617" cy="505642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Aft>
                <a:spcPts val="1200"/>
              </a:spcAft>
              <a:defRPr sz="2000" b="0">
                <a:solidFill>
                  <a:schemeClr val="tx1"/>
                </a:solidFill>
              </a:defRPr>
            </a:lvl1pPr>
            <a:lvl2pPr marL="360363" indent="-360363">
              <a:lnSpc>
                <a:spcPct val="110000"/>
              </a:lnSpc>
              <a:spcAft>
                <a:spcPts val="1200"/>
              </a:spcAft>
              <a:buClr>
                <a:srgbClr val="777777"/>
              </a:buClr>
              <a:tabLst/>
              <a:defRPr sz="2000"/>
            </a:lvl2pPr>
            <a:lvl3pPr marL="623888" indent="-263525">
              <a:lnSpc>
                <a:spcPct val="110000"/>
              </a:lnSpc>
              <a:spcAft>
                <a:spcPts val="1200"/>
              </a:spcAft>
              <a:buClr>
                <a:srgbClr val="777777"/>
              </a:buClr>
              <a:defRPr sz="1800"/>
            </a:lvl3pPr>
            <a:lvl4pPr marL="896938" marR="0" indent="-27305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Clr>
                <a:srgbClr val="777777"/>
              </a:buClr>
              <a:buSzPct val="125000"/>
              <a:buFont typeface="Arial" charset="0"/>
              <a:buChar char="•"/>
              <a:tabLst/>
              <a:defRPr sz="1600"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1123084" y="6645276"/>
            <a:ext cx="575733" cy="212725"/>
          </a:xfrm>
        </p:spPr>
        <p:txBody>
          <a:bodyPr/>
          <a:lstStyle>
            <a:lvl1pPr algn="r"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 </a:t>
            </a:r>
            <a:fld id="{F0355DB6-2083-48CB-AA3C-D95D6754C568}" type="slidenum">
              <a:rPr lang="de-DE">
                <a:solidFill>
                  <a:srgbClr val="777777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777777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 i="1">
                <a:solidFill>
                  <a:srgbClr val="77777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Diana Hummel, Transdisciplinarity, ICSS 2017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923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4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0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0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9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61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5441F-FB31-CB4C-8F7B-8D8310895D94}" type="datetimeFigureOut">
              <a:rPr lang="en-US" smtClean="0"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7F213-7626-4B45-A685-4FEA3C3FD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8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Relationship Id="rId11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3.xml"/><Relationship Id="rId12" Type="http://schemas.openxmlformats.org/officeDocument/2006/relationships/diagramColors" Target="../diagrams/colors3.xml"/><Relationship Id="rId13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diagramData" Target="../diagrams/data3.xml"/><Relationship Id="rId10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g"/><Relationship Id="rId20" Type="http://schemas.openxmlformats.org/officeDocument/2006/relationships/image" Target="../media/image24.jpg"/><Relationship Id="rId21" Type="http://schemas.openxmlformats.org/officeDocument/2006/relationships/image" Target="../media/image25.jpg"/><Relationship Id="rId22" Type="http://schemas.openxmlformats.org/officeDocument/2006/relationships/image" Target="../media/image26.png"/><Relationship Id="rId10" Type="http://schemas.openxmlformats.org/officeDocument/2006/relationships/image" Target="../media/image14.jpg"/><Relationship Id="rId11" Type="http://schemas.openxmlformats.org/officeDocument/2006/relationships/image" Target="../media/image15.jp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jpg"/><Relationship Id="rId16" Type="http://schemas.openxmlformats.org/officeDocument/2006/relationships/image" Target="../media/image20.jpg"/><Relationship Id="rId17" Type="http://schemas.openxmlformats.org/officeDocument/2006/relationships/image" Target="../media/image21.png"/><Relationship Id="rId18" Type="http://schemas.openxmlformats.org/officeDocument/2006/relationships/image" Target="../media/image22.jpg"/><Relationship Id="rId19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eg"/><Relationship Id="rId8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867" y="1694115"/>
            <a:ext cx="7256116" cy="50621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4" name="Shape 90"/>
          <p:cNvGrpSpPr/>
          <p:nvPr/>
        </p:nvGrpSpPr>
        <p:grpSpPr>
          <a:xfrm>
            <a:off x="648184" y="-48951"/>
            <a:ext cx="11127128" cy="1722473"/>
            <a:chOff x="0" y="0"/>
            <a:chExt cx="11651086" cy="235871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" name="Shape 91"/>
            <p:cNvSpPr/>
            <p:nvPr/>
          </p:nvSpPr>
          <p:spPr>
            <a:xfrm>
              <a:off x="0" y="0"/>
              <a:ext cx="11651086" cy="2358719"/>
            </a:xfrm>
            <a:prstGeom prst="roundRect">
              <a:avLst>
                <a:gd name="adj" fmla="val 16667"/>
              </a:avLst>
            </a:prstGeom>
            <a:grp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" name="Shape 92"/>
            <p:cNvSpPr txBox="1"/>
            <p:nvPr/>
          </p:nvSpPr>
          <p:spPr>
            <a:xfrm>
              <a:off x="115143" y="115143"/>
              <a:ext cx="11420801" cy="2128435"/>
            </a:xfrm>
            <a:prstGeom prst="rect">
              <a:avLst/>
            </a:prstGeom>
            <a:grpFill/>
            <a:ln>
              <a:noFill/>
            </a:ln>
          </p:spPr>
          <p:txBody>
            <a:bodyPr lIns="160000" tIns="160000" rIns="160000" bIns="1600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SzPct val="25000"/>
              </a:pPr>
              <a:r>
                <a:rPr lang="en-US" sz="3600" b="1" dirty="0" smtClean="0">
                  <a:solidFill>
                    <a:srgbClr val="0070C0"/>
                  </a:solidFill>
                </a:rPr>
                <a:t>GOFC-START Capacity:</a:t>
              </a:r>
              <a:r>
                <a:rPr lang="en-US" sz="3600" b="1" dirty="0">
                  <a:solidFill>
                    <a:srgbClr val="0070C0"/>
                  </a:solidFill>
                </a:rPr>
                <a:t/>
              </a:r>
              <a:br>
                <a:rPr lang="en-US" sz="3600" b="1" dirty="0">
                  <a:solidFill>
                    <a:srgbClr val="0070C0"/>
                  </a:solidFill>
                </a:rPr>
              </a:br>
              <a:r>
                <a:rPr lang="en-US" sz="3600" b="1" dirty="0">
                  <a:solidFill>
                    <a:srgbClr val="0070C0"/>
                  </a:solidFill>
                </a:rPr>
                <a:t>Using satellite data </a:t>
              </a:r>
              <a:r>
                <a:rPr lang="en-US" sz="3600" b="1" dirty="0" smtClean="0">
                  <a:solidFill>
                    <a:srgbClr val="0070C0"/>
                  </a:solidFill>
                </a:rPr>
                <a:t>to close the information gap</a:t>
              </a:r>
              <a:endParaRPr lang="en-US" sz="36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Shape 93"/>
          <p:cNvSpPr txBox="1">
            <a:spLocks/>
          </p:cNvSpPr>
          <p:nvPr/>
        </p:nvSpPr>
        <p:spPr>
          <a:xfrm>
            <a:off x="9487713" y="5644516"/>
            <a:ext cx="2704287" cy="68290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b="1" i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Tbilisi 14-16, Sept 2017</a:t>
            </a:r>
            <a:endParaRPr lang="en-US" sz="12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801450"/>
            <a:ext cx="2511706" cy="1102560"/>
            <a:chOff x="0" y="5801450"/>
            <a:chExt cx="2511706" cy="1102560"/>
          </a:xfrm>
        </p:grpSpPr>
        <p:pic>
          <p:nvPicPr>
            <p:cNvPr id="8" name="Picture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70053"/>
              <a:ext cx="2511706" cy="833957"/>
            </a:xfrm>
            <a:prstGeom prst="rect">
              <a:avLst/>
            </a:prstGeom>
            <a:solidFill>
              <a:schemeClr val="lt1"/>
            </a:solidFill>
          </p:spPr>
        </p:pic>
        <p:sp>
          <p:nvSpPr>
            <p:cNvPr id="11" name="Shape 93"/>
            <p:cNvSpPr txBox="1">
              <a:spLocks/>
            </p:cNvSpPr>
            <p:nvPr/>
          </p:nvSpPr>
          <p:spPr>
            <a:xfrm>
              <a:off x="96845" y="5801450"/>
              <a:ext cx="2245488" cy="36904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37000"/>
              </a:schemeClr>
            </a:solidFill>
            <a:ln>
              <a:noFill/>
            </a:ln>
          </p:spPr>
          <p:txBody>
            <a:bodyPr vert="horz" lIns="91425" tIns="45700" rIns="91425" bIns="4570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0000"/>
                </a:lnSpc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-US" sz="2800" b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Cheikh Mbow</a:t>
              </a:r>
              <a:endParaRPr lang="en-US" sz="2800" b="1" dirty="0" smtClean="0"/>
            </a:p>
            <a:p>
              <a:pPr algn="l">
                <a:lnSpc>
                  <a:spcPct val="70000"/>
                </a:lnSpc>
                <a:buClr>
                  <a:schemeClr val="dk1"/>
                </a:buClr>
                <a:buSzPct val="25000"/>
              </a:pPr>
              <a:endPara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Picture 12" descr="Description: :GOFC-Gold-logo-blktxt.gif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886" y="6094290"/>
            <a:ext cx="2316480" cy="721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9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-50830"/>
            <a:ext cx="12085288" cy="11073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  <a:buSzPct val="25000"/>
              <a:buFont typeface="Calibri"/>
              <a:buNone/>
            </a:pPr>
            <a:r>
              <a:rPr lang="en-US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Justification </a:t>
            </a:r>
            <a:r>
              <a:rPr lang="en-US" sz="3600" b="1">
                <a:solidFill>
                  <a:srgbClr val="C00000"/>
                </a:solidFill>
              </a:rPr>
              <a:t>for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rgbClr val="C00000"/>
                </a:solidFill>
              </a:rPr>
              <a:t>where</a:t>
            </a:r>
            <a:r>
              <a:rPr lang="en-US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START works</a:t>
            </a:r>
          </a:p>
        </p:txBody>
      </p:sp>
      <p:pic>
        <p:nvPicPr>
          <p:cNvPr id="176" name="Shape 176" descr="Figure 1 – The 49 Least Developed Countries and Cape Ver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0885" y="1026775"/>
            <a:ext cx="5511114" cy="300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 descr="A World Map Based on Scientific Research Papers Produc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885" y="4031353"/>
            <a:ext cx="5513244" cy="27566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8" name="Shape 178"/>
          <p:cNvSpPr txBox="1"/>
          <p:nvPr/>
        </p:nvSpPr>
        <p:spPr>
          <a:xfrm rot="-5400000">
            <a:off x="5200133" y="2344398"/>
            <a:ext cx="268849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 Developed Countries</a:t>
            </a:r>
          </a:p>
        </p:txBody>
      </p:sp>
      <p:sp>
        <p:nvSpPr>
          <p:cNvPr id="179" name="Shape 179"/>
          <p:cNvSpPr txBox="1"/>
          <p:nvPr/>
        </p:nvSpPr>
        <p:spPr>
          <a:xfrm rot="-5400000">
            <a:off x="5236600" y="5259063"/>
            <a:ext cx="251498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 Papers/country</a:t>
            </a:r>
          </a:p>
        </p:txBody>
      </p:sp>
      <p:grpSp>
        <p:nvGrpSpPr>
          <p:cNvPr id="180" name="Shape 180"/>
          <p:cNvGrpSpPr/>
          <p:nvPr/>
        </p:nvGrpSpPr>
        <p:grpSpPr>
          <a:xfrm>
            <a:off x="106711" y="1646774"/>
            <a:ext cx="6096000" cy="4604073"/>
            <a:chOff x="0" y="174156"/>
            <a:chExt cx="6096000" cy="4604073"/>
          </a:xfrm>
        </p:grpSpPr>
        <p:sp>
          <p:nvSpPr>
            <p:cNvPr id="181" name="Shape 181"/>
            <p:cNvSpPr/>
            <p:nvPr/>
          </p:nvSpPr>
          <p:spPr>
            <a:xfrm>
              <a:off x="0" y="174156"/>
              <a:ext cx="6096000" cy="2126999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" name="Shape 182"/>
            <p:cNvSpPr txBox="1"/>
            <p:nvPr/>
          </p:nvSpPr>
          <p:spPr>
            <a:xfrm>
              <a:off x="0" y="174156"/>
              <a:ext cx="6096000" cy="2126999"/>
            </a:xfrm>
            <a:prstGeom prst="rect">
              <a:avLst/>
            </a:prstGeom>
            <a:noFill/>
            <a:ln>
              <a:noFill/>
            </a:ln>
          </p:spPr>
          <p:txBody>
            <a:bodyPr lIns="192000" tIns="109725" rIns="192000" bIns="109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r>
                <a:rPr lang="en-US" sz="270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lobal </a:t>
              </a:r>
              <a:r>
                <a:rPr lang="en-US" sz="27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inequalities in knowledge production and exchange. So what is driving this inequality and how can it be corrected?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0" y="2406550"/>
              <a:ext cx="6096000" cy="2371680"/>
            </a:xfrm>
            <a:prstGeom prst="rect">
              <a:avLst/>
            </a:prstGeom>
            <a:solidFill>
              <a:srgbClr val="F7D5CB">
                <a:alpha val="89803"/>
              </a:srgbClr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0" y="2406550"/>
              <a:ext cx="6096000" cy="2371680"/>
            </a:xfrm>
            <a:prstGeom prst="rect">
              <a:avLst/>
            </a:prstGeom>
            <a:noFill/>
            <a:ln>
              <a:noFill/>
            </a:ln>
          </p:spPr>
          <p:txBody>
            <a:bodyPr lIns="144000" tIns="144000" rIns="192000" bIns="2160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700" b="0" i="0" u="none" strike="noStrike" cap="none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Funding + </a:t>
              </a:r>
              <a:r>
                <a:rPr lang="en-US" sz="2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Infrastructure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Values and practices (Journals and other communication pathways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Invisible (un accounted) research. Language, Accessibility</a:t>
              </a:r>
            </a:p>
          </p:txBody>
        </p:sp>
      </p:grpSp>
      <p:sp>
        <p:nvSpPr>
          <p:cNvPr id="185" name="Shape 185"/>
          <p:cNvSpPr/>
          <p:nvPr/>
        </p:nvSpPr>
        <p:spPr>
          <a:xfrm>
            <a:off x="7351092" y="687227"/>
            <a:ext cx="457952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Uneven geographies of knowledge production</a:t>
            </a:r>
          </a:p>
        </p:txBody>
      </p:sp>
    </p:spTree>
    <p:extLst>
      <p:ext uri="{BB962C8B-B14F-4D97-AF65-F5344CB8AC3E}">
        <p14:creationId xmlns:p14="http://schemas.microsoft.com/office/powerpoint/2010/main" val="7188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37945" y="146661"/>
            <a:ext cx="11920997" cy="5151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  <a:buSzPct val="250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Criteria for achieving </a:t>
            </a:r>
            <a:r>
              <a:rPr lang="en-US" sz="3600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impacts using EO</a:t>
            </a:r>
            <a:endParaRPr lang="en-US" sz="36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120747" y="661816"/>
            <a:ext cx="774276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Impact </a:t>
            </a:r>
            <a:r>
              <a:rPr lang="en-US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Factor</a:t>
            </a: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Impact </a:t>
            </a:r>
            <a:r>
              <a:rPr lang="en-US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Actor</a:t>
            </a:r>
          </a:p>
        </p:txBody>
      </p:sp>
      <p:grpSp>
        <p:nvGrpSpPr>
          <p:cNvPr id="215" name="Shape 215"/>
          <p:cNvGrpSpPr/>
          <p:nvPr/>
        </p:nvGrpSpPr>
        <p:grpSpPr>
          <a:xfrm>
            <a:off x="2031997" y="1354928"/>
            <a:ext cx="8604350" cy="5418666"/>
            <a:chOff x="0" y="0"/>
            <a:chExt cx="8604350" cy="5418666"/>
          </a:xfrm>
        </p:grpSpPr>
        <p:sp>
          <p:nvSpPr>
            <p:cNvPr id="216" name="Shape 216"/>
            <p:cNvSpPr/>
            <p:nvPr/>
          </p:nvSpPr>
          <p:spPr>
            <a:xfrm rot="-5400000">
              <a:off x="796419" y="-796419"/>
              <a:ext cx="2709332" cy="4302174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" name="Shape 217"/>
            <p:cNvSpPr txBox="1"/>
            <p:nvPr/>
          </p:nvSpPr>
          <p:spPr>
            <a:xfrm>
              <a:off x="0" y="0"/>
              <a:ext cx="4302174" cy="2032000"/>
            </a:xfrm>
            <a:prstGeom prst="rect">
              <a:avLst/>
            </a:prstGeom>
            <a:noFill/>
            <a:ln>
              <a:noFill/>
            </a:ln>
          </p:spPr>
          <p:txBody>
            <a:bodyPr lIns="199125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Appraisal of barriers to innovation and need for </a:t>
              </a:r>
              <a:r>
                <a:rPr lang="en-US" sz="2800" b="1" dirty="0" smtClean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RS application</a:t>
              </a:r>
              <a:endPara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4302175" y="0"/>
              <a:ext cx="4302174" cy="2709332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" name="Shape 219"/>
            <p:cNvSpPr txBox="1"/>
            <p:nvPr/>
          </p:nvSpPr>
          <p:spPr>
            <a:xfrm>
              <a:off x="4302175" y="0"/>
              <a:ext cx="4302174" cy="2032000"/>
            </a:xfrm>
            <a:prstGeom prst="rect">
              <a:avLst/>
            </a:prstGeom>
            <a:noFill/>
            <a:ln>
              <a:noFill/>
            </a:ln>
          </p:spPr>
          <p:txBody>
            <a:bodyPr lIns="199125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1" dirty="0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  <a:t>Understanding the </a:t>
              </a:r>
              <a:r>
                <a:rPr lang="en-US" sz="2800" b="1" dirty="0" smtClean="0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  <a:t>data needs for </a:t>
              </a:r>
              <a:r>
                <a:rPr lang="en-US" sz="2800" b="1" dirty="0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  <a:t>improved resources governance</a:t>
              </a:r>
            </a:p>
          </p:txBody>
        </p:sp>
        <p:sp>
          <p:nvSpPr>
            <p:cNvPr id="220" name="Shape 220"/>
            <p:cNvSpPr/>
            <p:nvPr/>
          </p:nvSpPr>
          <p:spPr>
            <a:xfrm rot="10800000">
              <a:off x="0" y="2709333"/>
              <a:ext cx="4302174" cy="2709332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" name="Shape 221"/>
            <p:cNvSpPr txBox="1"/>
            <p:nvPr/>
          </p:nvSpPr>
          <p:spPr>
            <a:xfrm>
              <a:off x="0" y="3386666"/>
              <a:ext cx="4302174" cy="2032000"/>
            </a:xfrm>
            <a:prstGeom prst="rect">
              <a:avLst/>
            </a:prstGeom>
            <a:noFill/>
            <a:ln>
              <a:noFill/>
            </a:ln>
          </p:spPr>
          <p:txBody>
            <a:bodyPr lIns="199125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1" dirty="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Promoting </a:t>
              </a:r>
              <a:r>
                <a:rPr lang="en-US" sz="2800" b="1" dirty="0" smtClean="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learning systems </a:t>
              </a:r>
              <a:r>
                <a:rPr lang="en-US" sz="2800" b="1" dirty="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to achieve </a:t>
              </a:r>
              <a:r>
                <a:rPr lang="en-US" sz="2800" b="1" dirty="0" smtClean="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impact</a:t>
              </a:r>
              <a:endPara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 rot="5400000">
              <a:off x="5098595" y="1912912"/>
              <a:ext cx="2709332" cy="4302174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4302175" y="3386666"/>
              <a:ext cx="4302174" cy="2032000"/>
            </a:xfrm>
            <a:prstGeom prst="rect">
              <a:avLst/>
            </a:prstGeom>
            <a:noFill/>
            <a:ln>
              <a:noFill/>
            </a:ln>
          </p:spPr>
          <p:txBody>
            <a:bodyPr lIns="199125" tIns="199125" rIns="199125" bIns="199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Knowledge and methodologies sharing and technical support 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2540008" y="1723291"/>
              <a:ext cx="3524332" cy="1972082"/>
            </a:xfrm>
            <a:prstGeom prst="roundRect">
              <a:avLst>
                <a:gd name="adj" fmla="val 16667"/>
              </a:avLst>
            </a:prstGeom>
            <a:solidFill>
              <a:srgbClr val="F4BDA9"/>
            </a:solidFill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2636276" y="1819559"/>
              <a:ext cx="3331794" cy="1779545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Policy relevant science, demand driven </a:t>
              </a:r>
              <a:r>
                <a:rPr lang="en-US" sz="3200" b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EO products</a:t>
              </a:r>
              <a:endPara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-135467"/>
            <a:ext cx="11338033" cy="96069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Land use policy trajectory in Africa: down to local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24" y="662781"/>
            <a:ext cx="8308427" cy="59120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40991" y="6420961"/>
            <a:ext cx="4288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Mbow (2017, Oxford Encyclopedia, forthcoming)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14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66544" y="512415"/>
            <a:ext cx="11334751" cy="5729288"/>
            <a:chOff x="1728" y="1122"/>
            <a:chExt cx="3408" cy="1699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2" t="27541" r="600" b="20341"/>
            <a:stretch>
              <a:fillRect/>
            </a:stretch>
          </p:blipFill>
          <p:spPr bwMode="auto">
            <a:xfrm>
              <a:off x="1728" y="1122"/>
              <a:ext cx="3408" cy="1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064"/>
              <a:ext cx="947" cy="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49258" y="0"/>
            <a:ext cx="7569765" cy="6463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From global products to local practices</a:t>
            </a:r>
          </a:p>
        </p:txBody>
      </p:sp>
      <p:pic>
        <p:nvPicPr>
          <p:cNvPr id="10" name="Picture 25" descr="famille paysanne_désherbage au ngos-ngos_Wassado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2704"/>
            <a:ext cx="3586163" cy="251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83" y="4342704"/>
            <a:ext cx="3787075" cy="2515296"/>
          </a:xfrm>
          <a:prstGeom prst="rect">
            <a:avLst/>
          </a:prstGeom>
        </p:spPr>
      </p:pic>
      <p:pic>
        <p:nvPicPr>
          <p:cNvPr id="12" name="Picture 11" descr="IMGP55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46" y="4342704"/>
            <a:ext cx="3827770" cy="254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037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e.g. </a:t>
            </a:r>
            <a:r>
              <a:rPr lang="en-US" dirty="0"/>
              <a:t>NASA detects drop in global </a:t>
            </a:r>
            <a:r>
              <a:rPr lang="en-US" dirty="0" smtClean="0"/>
              <a:t>fires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350845"/>
            <a:ext cx="2686050" cy="505642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The global area of land burned each year declined by 24 percent between 1998 and </a:t>
            </a:r>
            <a:r>
              <a:rPr lang="en-US" sz="2800" b="1" dirty="0" smtClean="0"/>
              <a:t>2015</a:t>
            </a:r>
          </a:p>
          <a:p>
            <a:r>
              <a:rPr lang="en-US" sz="2800" b="1" dirty="0" smtClean="0"/>
              <a:t>What does it means to National fire control policies and CC</a:t>
            </a:r>
            <a:endParaRPr lang="en-US" sz="2800" b="1" dirty="0"/>
          </a:p>
        </p:txBody>
      </p:sp>
      <p:pic>
        <p:nvPicPr>
          <p:cNvPr id="2050" name="Picture 2" descr="https://www.sciencedaily.com/images/2017/06/170629175502_1_540x3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" t="6621" b="2172"/>
          <a:stretch/>
        </p:blipFill>
        <p:spPr bwMode="auto">
          <a:xfrm>
            <a:off x="2598964" y="1449507"/>
            <a:ext cx="9593036" cy="49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0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" y="-163793"/>
            <a:ext cx="11576814" cy="6113833"/>
            <a:chOff x="329135" y="66228"/>
            <a:chExt cx="9672338" cy="4725906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2"/>
            <a:srcRect l="25745" b="8930"/>
            <a:stretch/>
          </p:blipFill>
          <p:spPr>
            <a:xfrm>
              <a:off x="2602096" y="66228"/>
              <a:ext cx="7399377" cy="4471573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329135" y="502276"/>
              <a:ext cx="2568624" cy="3872027"/>
              <a:chOff x="329135" y="502276"/>
              <a:chExt cx="2568624" cy="38720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407566" y="502276"/>
                <a:ext cx="1230605" cy="26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C00000"/>
                    </a:solidFill>
                  </a:rPr>
                  <a:t>NOAA AVHRR</a:t>
                </a:r>
                <a:endParaRPr lang="fr-FR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19964" y="892734"/>
                <a:ext cx="1693532" cy="26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C00000"/>
                    </a:solidFill>
                  </a:rPr>
                  <a:t>Terra/Aqua MODIS</a:t>
                </a:r>
                <a:endParaRPr lang="fr-FR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156774" y="1283192"/>
                <a:ext cx="1632044" cy="26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C00000"/>
                    </a:solidFill>
                  </a:rPr>
                  <a:t>SPOT Vegetation</a:t>
                </a:r>
                <a:endParaRPr lang="fr-FR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3046" y="1673650"/>
                <a:ext cx="2444713" cy="26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</a:rPr>
                  <a:t>LANDSAT (MSS, TM, ETM+)</a:t>
                </a:r>
                <a:endParaRPr lang="fr-FR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550382" y="2074063"/>
                <a:ext cx="1195393" cy="26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M</a:t>
                </a:r>
                <a:r>
                  <a:rPr lang="en-US" sz="1600" b="1" dirty="0" smtClean="0">
                    <a:solidFill>
                      <a:srgbClr val="0070C0"/>
                    </a:solidFill>
                  </a:rPr>
                  <a:t>SG SEVIRI</a:t>
                </a:r>
                <a:endParaRPr lang="fr-FR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70653" y="2523069"/>
                <a:ext cx="2253776" cy="26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</a:rPr>
                  <a:t>ERS-1 </a:t>
                </a:r>
                <a:r>
                  <a:rPr lang="en-US" sz="1600" b="1" dirty="0" err="1" smtClean="0">
                    <a:solidFill>
                      <a:srgbClr val="0070C0"/>
                    </a:solidFill>
                  </a:rPr>
                  <a:t>Windscatterometer</a:t>
                </a:r>
                <a:endParaRPr lang="fr-FR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71105" y="2910249"/>
                <a:ext cx="2245489" cy="26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</a:rPr>
                  <a:t>Field </a:t>
                </a:r>
                <a:r>
                  <a:rPr lang="en-US" sz="1600" b="1" dirty="0" err="1" smtClean="0">
                    <a:solidFill>
                      <a:srgbClr val="0070C0"/>
                    </a:solidFill>
                  </a:rPr>
                  <a:t>spectroradiometer</a:t>
                </a:r>
                <a:endParaRPr lang="fr-FR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62805" y="3294268"/>
                <a:ext cx="2275915" cy="27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</a:rPr>
                  <a:t>SPOT (HRV, HRVIR, HRG)</a:t>
                </a:r>
                <a:endParaRPr lang="fr-FR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19248" y="4112606"/>
                <a:ext cx="1585761" cy="26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smtClean="0">
                    <a:solidFill>
                      <a:srgbClr val="0070C0"/>
                    </a:solidFill>
                  </a:rPr>
                  <a:t>Others: HR images</a:t>
                </a:r>
                <a:endParaRPr lang="fr-FR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9135" y="3687411"/>
                <a:ext cx="2185546" cy="26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70C0"/>
                    </a:solidFill>
                  </a:rPr>
                  <a:t>Airborne </a:t>
                </a:r>
                <a:r>
                  <a:rPr lang="en-US" sz="1600" b="1" dirty="0" err="1" smtClean="0">
                    <a:solidFill>
                      <a:srgbClr val="0070C0"/>
                    </a:solidFill>
                  </a:rPr>
                  <a:t>spectroradiometer</a:t>
                </a:r>
                <a:endParaRPr lang="fr-FR" sz="16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300409" y="4422802"/>
              <a:ext cx="7562373" cy="369332"/>
              <a:chOff x="2055708" y="4281133"/>
              <a:chExt cx="7562373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055708" y="428113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653057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fr-FR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367424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081791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796158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510525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224892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</a:t>
                </a:r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939259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</a:t>
                </a:r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653626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</a:t>
                </a:r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367993" y="428113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</a:t>
                </a:r>
                <a:r>
                  <a:rPr lang="en-US" dirty="0" smtClean="0"/>
                  <a:t>0</a:t>
                </a:r>
                <a:endParaRPr lang="fr-FR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082357" y="4281133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100</a:t>
                </a:r>
                <a:endParaRPr lang="fr-FR" dirty="0"/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71306" y="6328014"/>
            <a:ext cx="11348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latin typeface="Segoe UI" panose="020B0502040204020203" pitchFamily="34" charset="0"/>
              </a:rPr>
              <a:t>Knauer, K., Gessner, U., </a:t>
            </a:r>
            <a:r>
              <a:rPr lang="fr-FR" i="1" dirty="0" err="1">
                <a:latin typeface="Segoe UI" panose="020B0502040204020203" pitchFamily="34" charset="0"/>
              </a:rPr>
              <a:t>Dech</a:t>
            </a:r>
            <a:r>
              <a:rPr lang="fr-FR" i="1" dirty="0">
                <a:latin typeface="Segoe UI" panose="020B0502040204020203" pitchFamily="34" charset="0"/>
              </a:rPr>
              <a:t>, S., </a:t>
            </a:r>
            <a:r>
              <a:rPr lang="fr-FR" i="1" dirty="0" err="1">
                <a:latin typeface="Segoe UI" panose="020B0502040204020203" pitchFamily="34" charset="0"/>
              </a:rPr>
              <a:t>Kuenzer</a:t>
            </a:r>
            <a:r>
              <a:rPr lang="fr-FR" i="1" dirty="0">
                <a:latin typeface="Segoe UI" panose="020B0502040204020203" pitchFamily="34" charset="0"/>
              </a:rPr>
              <a:t>, S. (2014). International Journal of Remote Sensing, 35:17, 6357-6396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6839" y="5765374"/>
            <a:ext cx="215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Number of studies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0220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95792"/>
            <a:ext cx="10515600" cy="75247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Service to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3" y="1253068"/>
            <a:ext cx="11971866" cy="50800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Availability of data and products</a:t>
            </a:r>
          </a:p>
          <a:p>
            <a:r>
              <a:rPr lang="en-US" sz="3600" b="1" i="1" dirty="0">
                <a:solidFill>
                  <a:schemeClr val="bg1"/>
                </a:solidFill>
              </a:rPr>
              <a:t>P</a:t>
            </a:r>
            <a:r>
              <a:rPr lang="en-US" sz="3600" b="1" i="1" dirty="0" smtClean="0">
                <a:solidFill>
                  <a:schemeClr val="bg1"/>
                </a:solidFill>
              </a:rPr>
              <a:t>romote products</a:t>
            </a:r>
            <a:r>
              <a:rPr lang="en-US" sz="3600" dirty="0" smtClean="0">
                <a:solidFill>
                  <a:schemeClr val="bg1"/>
                </a:solidFill>
              </a:rPr>
              <a:t> through adoption by excellence centers or GOFC “</a:t>
            </a:r>
            <a:r>
              <a:rPr lang="en-US" sz="3600" b="1" i="1" dirty="0" smtClean="0">
                <a:solidFill>
                  <a:schemeClr val="bg1"/>
                </a:solidFill>
              </a:rPr>
              <a:t>affiliates</a:t>
            </a:r>
            <a:r>
              <a:rPr lang="en-US" sz="3600" dirty="0" smtClean="0">
                <a:solidFill>
                  <a:schemeClr val="bg1"/>
                </a:solidFill>
              </a:rPr>
              <a:t>” (e.g. WASCAL, AGRHYMET)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Need an </a:t>
            </a:r>
            <a:r>
              <a:rPr lang="en-US" sz="3600" b="1" i="1" dirty="0" smtClean="0">
                <a:solidFill>
                  <a:schemeClr val="bg1"/>
                </a:solidFill>
              </a:rPr>
              <a:t>outreach strategy </a:t>
            </a:r>
            <a:r>
              <a:rPr lang="en-US" sz="3600" dirty="0" smtClean="0">
                <a:solidFill>
                  <a:schemeClr val="bg1"/>
                </a:solidFill>
              </a:rPr>
              <a:t>beyond capacity building: Who do we need to influence? How?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Expand the </a:t>
            </a:r>
            <a:r>
              <a:rPr lang="en-US" sz="3600" b="1" i="1" dirty="0" smtClean="0">
                <a:solidFill>
                  <a:schemeClr val="bg1"/>
                </a:solidFill>
              </a:rPr>
              <a:t>science sphere towards policies </a:t>
            </a:r>
            <a:r>
              <a:rPr lang="en-US" sz="3600" dirty="0" smtClean="0">
                <a:solidFill>
                  <a:schemeClr val="bg1"/>
                </a:solidFill>
              </a:rPr>
              <a:t>that needs data and RS products (e.g. SDGs, NDCs) </a:t>
            </a:r>
          </a:p>
          <a:p>
            <a:r>
              <a:rPr lang="en-US" sz="3600" b="1" i="1" dirty="0" smtClean="0">
                <a:solidFill>
                  <a:schemeClr val="bg1"/>
                </a:solidFill>
              </a:rPr>
              <a:t>Engage with other stakeholders</a:t>
            </a:r>
            <a:r>
              <a:rPr lang="en-US" sz="3600" dirty="0" smtClean="0">
                <a:solidFill>
                  <a:schemeClr val="bg1"/>
                </a:solidFill>
              </a:rPr>
              <a:t>: local NGOs, local research centers to have a more bottom up flavor in our work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63513" y="22225"/>
            <a:ext cx="11911012" cy="846138"/>
          </a:xfrm>
        </p:spPr>
        <p:txBody>
          <a:bodyPr/>
          <a:lstStyle/>
          <a:p>
            <a:r>
              <a:rPr lang="en-US" altLang="x-none" b="1" dirty="0">
                <a:solidFill>
                  <a:srgbClr val="C00000"/>
                </a:solidFill>
              </a:rPr>
              <a:t>Framework for </a:t>
            </a:r>
            <a:r>
              <a:rPr lang="en-US" altLang="x-none" b="1" dirty="0" smtClean="0">
                <a:solidFill>
                  <a:srgbClr val="C00000"/>
                </a:solidFill>
              </a:rPr>
              <a:t>capacity building</a:t>
            </a:r>
            <a:endParaRPr lang="fr-FR" altLang="x-none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732555"/>
              </p:ext>
            </p:extLst>
          </p:nvPr>
        </p:nvGraphicFramePr>
        <p:xfrm>
          <a:off x="157088" y="846626"/>
          <a:ext cx="7129977" cy="587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7948246" y="1111348"/>
          <a:ext cx="4243754" cy="498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hevron 7"/>
          <p:cNvSpPr/>
          <p:nvPr/>
        </p:nvSpPr>
        <p:spPr>
          <a:xfrm>
            <a:off x="7300913" y="1041400"/>
            <a:ext cx="1027112" cy="5591175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624424" y="0"/>
            <a:ext cx="11178817" cy="957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rgbClr val="C00000"/>
                </a:solidFill>
              </a:rPr>
              <a:t>Proposed clusters for GOFC Capacity Building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84926391"/>
              </p:ext>
            </p:extLst>
          </p:nvPr>
        </p:nvGraphicFramePr>
        <p:xfrm>
          <a:off x="384533" y="1161436"/>
          <a:ext cx="11658600" cy="5575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156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712" y="378004"/>
            <a:ext cx="10515600" cy="69094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Other Functions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03" y="1068947"/>
            <a:ext cx="11719775" cy="555079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u="sng" dirty="0" smtClean="0"/>
              <a:t>Scientific synthesis</a:t>
            </a:r>
            <a:r>
              <a:rPr lang="en-US" sz="3600" dirty="0" smtClean="0"/>
              <a:t>: annual 3 p highlights on scientific results from IT, WG and RN</a:t>
            </a:r>
          </a:p>
          <a:p>
            <a:r>
              <a:rPr lang="en-US" sz="3600" b="1" u="sng" dirty="0" smtClean="0"/>
              <a:t>Use IT </a:t>
            </a:r>
            <a:r>
              <a:rPr lang="en-US" sz="3600" b="1" u="sng" dirty="0"/>
              <a:t>t</a:t>
            </a:r>
            <a:r>
              <a:rPr lang="en-US" sz="3600" b="1" u="sng" dirty="0" smtClean="0"/>
              <a:t>o scale-up and to influence transformation </a:t>
            </a:r>
            <a:r>
              <a:rPr lang="en-US" sz="3600" dirty="0" smtClean="0"/>
              <a:t>(e.g. MOOC)</a:t>
            </a:r>
          </a:p>
          <a:p>
            <a:r>
              <a:rPr lang="en-US" sz="3600" b="1" u="sng" dirty="0" smtClean="0"/>
              <a:t>Work on a better web page </a:t>
            </a:r>
            <a:r>
              <a:rPr lang="en-US" sz="3600" dirty="0" smtClean="0"/>
              <a:t>(source of information and platform for sharing achievements)</a:t>
            </a:r>
          </a:p>
          <a:p>
            <a:r>
              <a:rPr lang="en-US" sz="3600" b="1" u="sng" dirty="0" smtClean="0"/>
              <a:t>Rethink structure and functions of RN </a:t>
            </a:r>
            <a:r>
              <a:rPr lang="en-US" sz="3600" dirty="0" smtClean="0"/>
              <a:t>(explore what aspect of each RN that should be replicated in others),</a:t>
            </a:r>
          </a:p>
          <a:p>
            <a:r>
              <a:rPr lang="en-US" sz="3600" b="1" u="sng" dirty="0" smtClean="0"/>
              <a:t>Bottom-up</a:t>
            </a:r>
            <a:r>
              <a:rPr lang="en-US" sz="3600" b="1" dirty="0" smtClean="0"/>
              <a:t> : from local</a:t>
            </a:r>
            <a:r>
              <a:rPr lang="en-US" sz="3600" dirty="0" smtClean="0"/>
              <a:t> use to global products and vice versa</a:t>
            </a:r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712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3198"/>
            <a:ext cx="12192000" cy="814329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Reaping the achievements of GOFC for a new bearing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169078"/>
              </p:ext>
            </p:extLst>
          </p:nvPr>
        </p:nvGraphicFramePr>
        <p:xfrm>
          <a:off x="142504" y="1152501"/>
          <a:ext cx="11910554" cy="5367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99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8579178"/>
              </p:ext>
            </p:extLst>
          </p:nvPr>
        </p:nvGraphicFramePr>
        <p:xfrm>
          <a:off x="121920" y="833119"/>
          <a:ext cx="8446347" cy="2637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7" y="-7408"/>
            <a:ext cx="9524999" cy="8202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Leveraging from GOFC-GOLD </a:t>
            </a:r>
            <a:r>
              <a:rPr lang="en-US" b="1" dirty="0">
                <a:solidFill>
                  <a:srgbClr val="0070C0"/>
                </a:solidFill>
              </a:rPr>
              <a:t>primary themes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107680" y="-289559"/>
            <a:ext cx="4350346" cy="7482839"/>
            <a:chOff x="8092440" y="-320039"/>
            <a:chExt cx="4350346" cy="7482839"/>
          </a:xfrm>
        </p:grpSpPr>
        <p:pic>
          <p:nvPicPr>
            <p:cNvPr id="5" name="Picture 2" descr="collage_land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3" t="9535" r="17751" b="14524"/>
            <a:stretch/>
          </p:blipFill>
          <p:spPr bwMode="auto">
            <a:xfrm>
              <a:off x="8092440" y="-320039"/>
              <a:ext cx="4350346" cy="403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ollage_fir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7" t="12182" r="18368" b="13436"/>
            <a:stretch/>
          </p:blipFill>
          <p:spPr bwMode="auto">
            <a:xfrm>
              <a:off x="8092440" y="3159889"/>
              <a:ext cx="4350346" cy="4002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9899273"/>
              </p:ext>
            </p:extLst>
          </p:nvPr>
        </p:nvGraphicFramePr>
        <p:xfrm>
          <a:off x="121920" y="4292728"/>
          <a:ext cx="8446347" cy="2458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Rectangle 3"/>
          <p:cNvSpPr/>
          <p:nvPr/>
        </p:nvSpPr>
        <p:spPr>
          <a:xfrm>
            <a:off x="1792880" y="3334639"/>
            <a:ext cx="4850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Level-changes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Striped Right Arrow 9"/>
          <p:cNvSpPr/>
          <p:nvPr/>
        </p:nvSpPr>
        <p:spPr>
          <a:xfrm rot="16200000">
            <a:off x="6265516" y="3608179"/>
            <a:ext cx="978408" cy="484632"/>
          </a:xfrm>
          <a:prstGeom prst="stripedRightArrow">
            <a:avLst/>
          </a:prstGeom>
          <a:solidFill>
            <a:schemeClr val="bg1">
              <a:lumMod val="95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rot="5400000">
            <a:off x="949601" y="3639165"/>
            <a:ext cx="978408" cy="484632"/>
          </a:xfrm>
          <a:prstGeom prst="stripedRightArrow">
            <a:avLst/>
          </a:prstGeom>
          <a:solidFill>
            <a:schemeClr val="bg1">
              <a:lumMod val="95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060295" y="9698"/>
            <a:ext cx="8449518" cy="611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  <a:buSzPct val="25000"/>
              <a:buFont typeface="Calibri"/>
              <a:buNone/>
            </a:pPr>
            <a:r>
              <a:rPr lang="en-US" sz="3959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Justification: Sustainability challenges</a:t>
            </a:r>
            <a:endParaRPr lang="en-US" sz="3959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r="48985"/>
          <a:stretch/>
        </p:blipFill>
        <p:spPr>
          <a:xfrm>
            <a:off x="-23601" y="163047"/>
            <a:ext cx="2381690" cy="66307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Shape 107"/>
          <p:cNvGrpSpPr/>
          <p:nvPr/>
        </p:nvGrpSpPr>
        <p:grpSpPr>
          <a:xfrm>
            <a:off x="3277274" y="708563"/>
            <a:ext cx="6263563" cy="6084534"/>
            <a:chOff x="3038786" y="808412"/>
            <a:chExt cx="6263563" cy="5522232"/>
          </a:xfrm>
        </p:grpSpPr>
        <p:sp>
          <p:nvSpPr>
            <p:cNvPr id="108" name="Shape 108"/>
            <p:cNvSpPr txBox="1"/>
            <p:nvPr/>
          </p:nvSpPr>
          <p:spPr>
            <a:xfrm>
              <a:off x="3131172" y="808412"/>
              <a:ext cx="4855880" cy="52321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8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Land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use: rural/urban interfaces</a:t>
              </a:r>
            </a:p>
          </p:txBody>
        </p:sp>
        <p:sp>
          <p:nvSpPr>
            <p:cNvPr id="109" name="Shape 109"/>
            <p:cNvSpPr txBox="1"/>
            <p:nvPr/>
          </p:nvSpPr>
          <p:spPr>
            <a:xfrm>
              <a:off x="3131172" y="1559663"/>
              <a:ext cx="5277086" cy="52321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Land</a:t>
              </a:r>
              <a:r>
                <a:rPr lang="en-US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degradation/Disaster risks     </a:t>
              </a:r>
            </a:p>
          </p:txBody>
        </p:sp>
        <p:sp>
          <p:nvSpPr>
            <p:cNvPr id="110" name="Shape 110"/>
            <p:cNvSpPr txBox="1"/>
            <p:nvPr/>
          </p:nvSpPr>
          <p:spPr>
            <a:xfrm>
              <a:off x="3109531" y="2310915"/>
              <a:ext cx="2672455" cy="52321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Energy</a:t>
              </a:r>
              <a:r>
                <a:rPr lang="en-US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supply</a:t>
              </a:r>
            </a:p>
          </p:txBody>
        </p:sp>
        <p:sp>
          <p:nvSpPr>
            <p:cNvPr id="111" name="Shape 111"/>
            <p:cNvSpPr txBox="1"/>
            <p:nvPr/>
          </p:nvSpPr>
          <p:spPr>
            <a:xfrm>
              <a:off x="3131172" y="3030398"/>
              <a:ext cx="4855880" cy="52321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Youth</a:t>
              </a:r>
              <a:r>
                <a:rPr lang="en-US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&amp; jobs/entrepreneurship</a:t>
              </a:r>
            </a:p>
          </p:txBody>
        </p:sp>
        <p:sp>
          <p:nvSpPr>
            <p:cNvPr id="112" name="Shape 112"/>
            <p:cNvSpPr txBox="1"/>
            <p:nvPr/>
          </p:nvSpPr>
          <p:spPr>
            <a:xfrm>
              <a:off x="3038786" y="3750787"/>
              <a:ext cx="6263563" cy="52321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Sustainable</a:t>
              </a:r>
              <a:r>
                <a:rPr lang="en-US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production and consumption</a:t>
              </a:r>
            </a:p>
          </p:txBody>
        </p:sp>
        <p:sp>
          <p:nvSpPr>
            <p:cNvPr id="113" name="Shape 113"/>
            <p:cNvSpPr txBox="1"/>
            <p:nvPr/>
          </p:nvSpPr>
          <p:spPr>
            <a:xfrm>
              <a:off x="3152811" y="4502037"/>
              <a:ext cx="2167708" cy="52321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Food</a:t>
              </a:r>
              <a:r>
                <a:rPr lang="en-US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Security</a:t>
              </a:r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3152811" y="5154730"/>
              <a:ext cx="4479486" cy="52321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Technology</a:t>
              </a:r>
              <a:r>
                <a:rPr lang="en-US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and innovation</a:t>
              </a:r>
            </a:p>
          </p:txBody>
        </p:sp>
        <p:sp>
          <p:nvSpPr>
            <p:cNvPr id="115" name="Shape 115"/>
            <p:cNvSpPr txBox="1"/>
            <p:nvPr/>
          </p:nvSpPr>
          <p:spPr>
            <a:xfrm>
              <a:off x="3131172" y="5807425"/>
              <a:ext cx="5113836" cy="523219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Gender</a:t>
              </a:r>
              <a:r>
                <a:rPr lang="en-US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and discrimination/equity</a:t>
              </a:r>
            </a:p>
          </p:txBody>
        </p:sp>
      </p:grp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 l="50876"/>
          <a:stretch/>
        </p:blipFill>
        <p:spPr>
          <a:xfrm>
            <a:off x="9900094" y="214114"/>
            <a:ext cx="2275536" cy="6578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Shape 117"/>
          <p:cNvCxnSpPr>
            <a:endCxn id="108" idx="1"/>
          </p:cNvCxnSpPr>
          <p:nvPr/>
        </p:nvCxnSpPr>
        <p:spPr>
          <a:xfrm>
            <a:off x="2476260" y="970112"/>
            <a:ext cx="893400" cy="267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  <p:cxnSp>
        <p:nvCxnSpPr>
          <p:cNvPr id="118" name="Shape 118"/>
          <p:cNvCxnSpPr>
            <a:endCxn id="109" idx="3"/>
          </p:cNvCxnSpPr>
          <p:nvPr/>
        </p:nvCxnSpPr>
        <p:spPr>
          <a:xfrm flipH="1">
            <a:off x="8646746" y="1256959"/>
            <a:ext cx="1269000" cy="5676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  <p:cxnSp>
        <p:nvCxnSpPr>
          <p:cNvPr id="119" name="Shape 119"/>
          <p:cNvCxnSpPr>
            <a:endCxn id="110" idx="1"/>
          </p:cNvCxnSpPr>
          <p:nvPr/>
        </p:nvCxnSpPr>
        <p:spPr>
          <a:xfrm flipV="1">
            <a:off x="2454619" y="2652307"/>
            <a:ext cx="893400" cy="183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  <p:cxnSp>
        <p:nvCxnSpPr>
          <p:cNvPr id="120" name="Shape 120"/>
          <p:cNvCxnSpPr>
            <a:endCxn id="111" idx="3"/>
          </p:cNvCxnSpPr>
          <p:nvPr/>
        </p:nvCxnSpPr>
        <p:spPr>
          <a:xfrm flipH="1">
            <a:off x="8225540" y="2613151"/>
            <a:ext cx="1610552" cy="8319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  <p:cxnSp>
        <p:nvCxnSpPr>
          <p:cNvPr id="121" name="Shape 121"/>
          <p:cNvCxnSpPr/>
          <p:nvPr/>
        </p:nvCxnSpPr>
        <p:spPr>
          <a:xfrm rot="10800000">
            <a:off x="9540837" y="4362630"/>
            <a:ext cx="295250" cy="104799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  <p:cxnSp>
        <p:nvCxnSpPr>
          <p:cNvPr id="122" name="Shape 122"/>
          <p:cNvCxnSpPr>
            <a:endCxn id="113" idx="3"/>
          </p:cNvCxnSpPr>
          <p:nvPr/>
        </p:nvCxnSpPr>
        <p:spPr>
          <a:xfrm flipH="1">
            <a:off x="5559008" y="4793541"/>
            <a:ext cx="4277100" cy="2730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  <p:cxnSp>
        <p:nvCxnSpPr>
          <p:cNvPr id="123" name="Shape 123"/>
          <p:cNvCxnSpPr/>
          <p:nvPr/>
        </p:nvCxnSpPr>
        <p:spPr>
          <a:xfrm rot="10800000" flipH="1">
            <a:off x="2471911" y="2673362"/>
            <a:ext cx="936791" cy="1502499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  <p:cxnSp>
        <p:nvCxnSpPr>
          <p:cNvPr id="124" name="Shape 124"/>
          <p:cNvCxnSpPr>
            <a:endCxn id="114" idx="1"/>
          </p:cNvCxnSpPr>
          <p:nvPr/>
        </p:nvCxnSpPr>
        <p:spPr>
          <a:xfrm>
            <a:off x="2515299" y="5708894"/>
            <a:ext cx="876000" cy="76799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  <p:cxnSp>
        <p:nvCxnSpPr>
          <p:cNvPr id="125" name="Shape 125"/>
          <p:cNvCxnSpPr>
            <a:endCxn id="115" idx="3"/>
          </p:cNvCxnSpPr>
          <p:nvPr/>
        </p:nvCxnSpPr>
        <p:spPr>
          <a:xfrm flipH="1">
            <a:off x="8483496" y="6262449"/>
            <a:ext cx="1402800" cy="2424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/>
            <a:headEnd type="none" w="lg" len="lg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0119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t="25436" r="38358" b="30462"/>
          <a:stretch/>
        </p:blipFill>
        <p:spPr>
          <a:xfrm>
            <a:off x="176096" y="883304"/>
            <a:ext cx="2063568" cy="142485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109484" y="0"/>
            <a:ext cx="11807686" cy="699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Plurality and overlapping GEC challenges</a:t>
            </a:r>
          </a:p>
        </p:txBody>
      </p:sp>
      <p:pic>
        <p:nvPicPr>
          <p:cNvPr id="132" name="Shape 132" descr="IMG_04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3785" y="904041"/>
            <a:ext cx="2075857" cy="139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 descr="F:\Documents LO\Documents des autres machines\Toshiba Satellite\Mes Documents\Erosion cotière\Formulation de programme National de lutte contre l'érosion côtière\documents de redaction\Brèche\Photo 00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3842" y="904041"/>
            <a:ext cx="2267673" cy="139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 descr="DSCF03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440" y="4164533"/>
            <a:ext cx="2046507" cy="131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 descr="F:\photo\DSC_015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86079" y="2470275"/>
            <a:ext cx="2611451" cy="143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 descr="incendiebdahra 0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240" y="5660717"/>
            <a:ext cx="2045359" cy="119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P8020084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00328" y="5579253"/>
            <a:ext cx="2329001" cy="127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DSC_016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13841" y="5640985"/>
            <a:ext cx="2267675" cy="121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 descr="Labour_avec ane_Missirah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29844" y="5676792"/>
            <a:ext cx="2039797" cy="1181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 descr="slashburn_ag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29646" y="2486872"/>
            <a:ext cx="2408305" cy="143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water%20collectio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3">
            <a:alphaModFix/>
          </a:blip>
          <a:srcRect/>
          <a:stretch/>
        </p:blipFill>
        <p:spPr>
          <a:xfrm>
            <a:off x="4605989" y="4119860"/>
            <a:ext cx="2175527" cy="1357526"/>
          </a:xfrm>
          <a:prstGeom prst="rect">
            <a:avLst/>
          </a:prstGeom>
          <a:noFill/>
          <a:ln w="127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6271" y="2471716"/>
            <a:ext cx="2046507" cy="144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IMG_009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9844" y="4164533"/>
            <a:ext cx="2039797" cy="1277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 descr="P7060262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00328" y="4119860"/>
            <a:ext cx="2337620" cy="135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 descr="meule_activ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486081" y="857000"/>
            <a:ext cx="2611451" cy="14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P000109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83216" y="2476622"/>
            <a:ext cx="2154904" cy="144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 descr="C:\ACCC\MissionsOctNov09\GuineeBissau\1ª - Sensibilização (Março'09)\2009-03-10_Fotos seleccionadas\007 (2)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925714" y="883304"/>
            <a:ext cx="2403614" cy="144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 descr="photo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00498" y="2461683"/>
            <a:ext cx="2386509" cy="143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 descr="DSC0104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486079" y="4059219"/>
            <a:ext cx="2666999" cy="138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424417" y="5477387"/>
            <a:ext cx="2728663" cy="1380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539210" y="949207"/>
            <a:ext cx="141711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Urbanization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412460" y="2349333"/>
            <a:ext cx="149412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Deforestation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318701" y="4066057"/>
            <a:ext cx="172316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Drought and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 water loss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526081" y="5668230"/>
            <a:ext cx="122767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Bush fires 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2470132" y="908929"/>
            <a:ext cx="164538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Coastal erosion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2302249" y="2438666"/>
            <a:ext cx="136126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 leasing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2273563" y="4119860"/>
            <a:ext cx="149970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Wood/timber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2431242" y="5606671"/>
            <a:ext cx="165744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Familly farming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4583519" y="4054664"/>
            <a:ext cx="145738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Competition 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526394" y="855428"/>
            <a:ext cx="100540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Flooding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606501" y="2434975"/>
            <a:ext cx="1749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Monocropping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4536887" y="5606671"/>
            <a:ext cx="190303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Pests, parasites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6903674" y="801841"/>
            <a:ext cx="172553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Governance, NR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6952935" y="2461683"/>
            <a:ext cx="203703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Shifiting cultivation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7000328" y="4119860"/>
            <a:ext cx="12891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Pastoralism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7017742" y="5522557"/>
            <a:ext cx="12866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fertility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9429617" y="840248"/>
            <a:ext cx="14601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 energy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9586910" y="2410219"/>
            <a:ext cx="89357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Erosion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9429617" y="4030132"/>
            <a:ext cx="128817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Restoration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9355363" y="5438721"/>
            <a:ext cx="182626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harvesting</a:t>
            </a:r>
          </a:p>
        </p:txBody>
      </p:sp>
    </p:spTree>
    <p:extLst>
      <p:ext uri="{BB962C8B-B14F-4D97-AF65-F5344CB8AC3E}">
        <p14:creationId xmlns:p14="http://schemas.microsoft.com/office/powerpoint/2010/main" val="15692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1" y="-143566"/>
            <a:ext cx="12016257" cy="71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491" y="1518552"/>
            <a:ext cx="8604913" cy="4831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222707"/>
            <a:ext cx="11549062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Example: Decision on land use requires multiple integrated information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43933" y="1518553"/>
            <a:ext cx="5054600" cy="533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Development of </a:t>
            </a:r>
            <a:r>
              <a:rPr lang="en-US" sz="3600" b="1" i="1" dirty="0"/>
              <a:t>new EO applications</a:t>
            </a:r>
            <a:r>
              <a:rPr lang="en-US" sz="3600" dirty="0"/>
              <a:t> relevant to current and future </a:t>
            </a:r>
            <a:r>
              <a:rPr lang="en-US" sz="3600" dirty="0" smtClean="0"/>
              <a:t>needs.</a:t>
            </a:r>
          </a:p>
          <a:p>
            <a:r>
              <a:rPr lang="en-US" sz="3600" dirty="0" smtClean="0"/>
              <a:t>Strengthen the Regional Networks for </a:t>
            </a:r>
            <a:r>
              <a:rPr lang="en-US" sz="3600" b="1" i="1" dirty="0" smtClean="0"/>
              <a:t>action-research</a:t>
            </a:r>
          </a:p>
          <a:p>
            <a:r>
              <a:rPr lang="en-US" sz="3600" dirty="0" smtClean="0"/>
              <a:t>Explore </a:t>
            </a:r>
            <a:r>
              <a:rPr lang="en-US" sz="3600" b="1" i="1" dirty="0" smtClean="0"/>
              <a:t>new funding sources</a:t>
            </a:r>
            <a:r>
              <a:rPr lang="en-US" sz="3600" dirty="0" smtClean="0"/>
              <a:t> for the regional network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9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77" y="104172"/>
            <a:ext cx="10515599" cy="1325562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9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Diversity of EO data: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sz="3600" dirty="0" smtClean="0"/>
              <a:t>not only satellite images</a:t>
            </a:r>
            <a:br>
              <a:rPr lang="en-US" sz="3600" dirty="0" smtClean="0"/>
            </a:br>
            <a:r>
              <a:rPr lang="en-US" sz="3600" dirty="0" smtClean="0"/>
              <a:t>- not only developed countries data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95492" y="1516282"/>
            <a:ext cx="8813380" cy="5283843"/>
          </a:xfrm>
          <a:prstGeom prst="rect">
            <a:avLst/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0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249383" y="-1174170"/>
          <a:ext cx="11585862" cy="5629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0165" y="2475729"/>
          <a:ext cx="11554688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4336"/>
                <a:gridCol w="1444336"/>
                <a:gridCol w="1444336"/>
                <a:gridCol w="1444336"/>
                <a:gridCol w="1444336"/>
                <a:gridCol w="1444336"/>
                <a:gridCol w="1444336"/>
                <a:gridCol w="144433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Visual interpretation of Aerial Photography, analogic analysis, manual mapping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Vegetation indices (NDVI), digital image processing, classification,</a:t>
                      </a:r>
                      <a:r>
                        <a:rPr lang="en-US" baseline="0" dirty="0" smtClean="0"/>
                        <a:t> manual vectorization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Vegetation Indices, Spectral transformation (Tasseled Cap, ACP),</a:t>
                      </a:r>
                      <a:r>
                        <a:rPr lang="en-US" baseline="0" dirty="0" smtClean="0"/>
                        <a:t> LAI, 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Vegetation Indices, WUE, FAPAR, LAI, Spectral transformation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Aerial Photos, CORONA, LANDSAT MSS, 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LANDSAT, SPOT, NOAA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LANDSAT, SPOT, ASTER, NOAA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RapidEye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GeoEye</a:t>
                      </a:r>
                      <a:r>
                        <a:rPr lang="en-US" dirty="0" smtClean="0"/>
                        <a:t>, IKONOS, </a:t>
                      </a:r>
                      <a:r>
                        <a:rPr lang="en-US" dirty="0" err="1" smtClean="0"/>
                        <a:t>Quickbird</a:t>
                      </a:r>
                      <a:r>
                        <a:rPr lang="en-US" dirty="0" smtClean="0"/>
                        <a:t>, SPOT, LANDSAT, ASTER, MODIS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Aerial photos about 2—5</a:t>
                      </a:r>
                      <a:r>
                        <a:rPr lang="en-US" baseline="0" dirty="0" smtClean="0"/>
                        <a:t> m; Landsat=80m</a:t>
                      </a:r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Panchromatic, 4 band multispectral including NIR bands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From 20-30m to 1 km for NOAA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Multispectral with NIR, thermal and panchromatic</a:t>
                      </a:r>
                      <a:endParaRPr lang="fr-FR" dirty="0" smtClean="0"/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spatial resolution of optical data down to 5-15</a:t>
                      </a:r>
                      <a:r>
                        <a:rPr lang="en-US" baseline="0" dirty="0" smtClean="0"/>
                        <a:t> m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 in the number of bands including SWIR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Sub-meter resolution and increase in medium resolution to 250 m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From 3 to more than 10 bands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72197" y="6368200"/>
            <a:ext cx="10492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i="1" dirty="0" err="1" smtClean="0">
                <a:latin typeface="Segoe UI" panose="020B0502040204020203" pitchFamily="34" charset="0"/>
              </a:rPr>
              <a:t>Mbow</a:t>
            </a:r>
            <a:r>
              <a:rPr lang="en-US" i="1" dirty="0" smtClean="0">
                <a:latin typeface="Segoe UI" panose="020B0502040204020203" pitchFamily="34" charset="0"/>
              </a:rPr>
              <a:t>, C., M. Brandt, I. </a:t>
            </a:r>
            <a:r>
              <a:rPr lang="en-US" i="1" dirty="0" err="1" smtClean="0">
                <a:latin typeface="Segoe UI" panose="020B0502040204020203" pitchFamily="34" charset="0"/>
              </a:rPr>
              <a:t>Ouedraogo</a:t>
            </a:r>
            <a:r>
              <a:rPr lang="en-US" i="1" dirty="0" smtClean="0">
                <a:latin typeface="Segoe UI" panose="020B0502040204020203" pitchFamily="34" charset="0"/>
              </a:rPr>
              <a:t>, J. d. </a:t>
            </a:r>
            <a:r>
              <a:rPr lang="en-US" i="1" dirty="0" err="1" smtClean="0">
                <a:latin typeface="Segoe UI" panose="020B0502040204020203" pitchFamily="34" charset="0"/>
              </a:rPr>
              <a:t>Leeuw</a:t>
            </a:r>
            <a:r>
              <a:rPr lang="en-US" i="1" dirty="0" smtClean="0">
                <a:latin typeface="Segoe UI" panose="020B0502040204020203" pitchFamily="34" charset="0"/>
              </a:rPr>
              <a:t> and M. Marshall (2015). Remote Sensing 7: 4048-4067.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-154913"/>
            <a:ext cx="12088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New opportunity </a:t>
            </a:r>
            <a:r>
              <a:rPr lang="en-US" sz="44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to better monitor Land </a:t>
            </a:r>
            <a:r>
              <a:rPr lang="en-US" sz="4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dynamics</a:t>
            </a:r>
            <a:endParaRPr lang="fr-FR" sz="44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9324" y="390399"/>
            <a:ext cx="54024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Now with Sentinel data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6240916" y="502026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955</Words>
  <Application>Microsoft Macintosh PowerPoint</Application>
  <PresentationFormat>Widescreen</PresentationFormat>
  <Paragraphs>153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Office Theme</vt:lpstr>
      <vt:lpstr>PowerPoint Presentation</vt:lpstr>
      <vt:lpstr>Reaping the achievements of GOFC for a new bearing</vt:lpstr>
      <vt:lpstr>Leveraging from GOFC-GOLD primary themes</vt:lpstr>
      <vt:lpstr>Justification: Sustainability challenges</vt:lpstr>
      <vt:lpstr>Plurality and overlapping GEC challenges</vt:lpstr>
      <vt:lpstr>PowerPoint Presentation</vt:lpstr>
      <vt:lpstr>Example: Decision on land use requires multiple integrated information</vt:lpstr>
      <vt:lpstr>Diversity of EO data: - not only satellite images - not only developed countries data</vt:lpstr>
      <vt:lpstr>PowerPoint Presentation</vt:lpstr>
      <vt:lpstr>Justification for where START works</vt:lpstr>
      <vt:lpstr>Criteria for achieving impacts using EO</vt:lpstr>
      <vt:lpstr>Land use policy trajectory in Africa: down to local</vt:lpstr>
      <vt:lpstr>PowerPoint Presentation</vt:lpstr>
      <vt:lpstr>e.g. NASA detects drop in global fires</vt:lpstr>
      <vt:lpstr>PowerPoint Presentation</vt:lpstr>
      <vt:lpstr>Service to community</vt:lpstr>
      <vt:lpstr>Framework for capacity building</vt:lpstr>
      <vt:lpstr>Proposed clusters for GOFC Capacity Building</vt:lpstr>
      <vt:lpstr>Other Functions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for GOFC</dc:title>
  <dc:creator>Cheikh Mbow</dc:creator>
  <cp:lastModifiedBy>Cheikh Mbow</cp:lastModifiedBy>
  <cp:revision>49</cp:revision>
  <dcterms:created xsi:type="dcterms:W3CDTF">2017-09-04T10:12:03Z</dcterms:created>
  <dcterms:modified xsi:type="dcterms:W3CDTF">2017-09-14T04:51:44Z</dcterms:modified>
</cp:coreProperties>
</file>