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67" autoAdjust="0"/>
    <p:restoredTop sz="94623"/>
  </p:normalViewPr>
  <p:slideViewPr>
    <p:cSldViewPr snapToGrid="0" snapToObjects="1">
      <p:cViewPr varScale="1">
        <p:scale>
          <a:sx n="66" d="100"/>
          <a:sy n="66" d="100"/>
        </p:scale>
        <p:origin x="9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4968-4FDE-424C-8CC2-694A9D879CA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D4A1-BA80-F641-9FAB-5941FC59D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99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4968-4FDE-424C-8CC2-694A9D879CA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D4A1-BA80-F641-9FAB-5941FC59D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294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4968-4FDE-424C-8CC2-694A9D879CA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D4A1-BA80-F641-9FAB-5941FC59D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29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4968-4FDE-424C-8CC2-694A9D879CA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D4A1-BA80-F641-9FAB-5941FC59D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25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4968-4FDE-424C-8CC2-694A9D879CA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D4A1-BA80-F641-9FAB-5941FC59D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3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4968-4FDE-424C-8CC2-694A9D879CA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D4A1-BA80-F641-9FAB-5941FC59D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81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4968-4FDE-424C-8CC2-694A9D879CA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D4A1-BA80-F641-9FAB-5941FC59D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22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4968-4FDE-424C-8CC2-694A9D879CA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D4A1-BA80-F641-9FAB-5941FC59D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29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4968-4FDE-424C-8CC2-694A9D879CA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D4A1-BA80-F641-9FAB-5941FC59D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43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4968-4FDE-424C-8CC2-694A9D879CA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D4A1-BA80-F641-9FAB-5941FC59D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0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54968-4FDE-424C-8CC2-694A9D879CA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0D4A1-BA80-F641-9FAB-5941FC59D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26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54968-4FDE-424C-8CC2-694A9D879CA0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0D4A1-BA80-F641-9FAB-5941FC59DE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12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5267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Expectations of the Regional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0830"/>
            <a:ext cx="10515600" cy="493493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Sustained Activity (no dormancy) </a:t>
            </a:r>
          </a:p>
          <a:p>
            <a:r>
              <a:rPr lang="en-US" dirty="0"/>
              <a:t>Meetings every one or two years (18 months) as needed</a:t>
            </a:r>
          </a:p>
          <a:p>
            <a:pPr lvl="1"/>
            <a:r>
              <a:rPr lang="en-US" dirty="0"/>
              <a:t>Host provides venue support </a:t>
            </a:r>
          </a:p>
          <a:p>
            <a:pPr lvl="1"/>
            <a:r>
              <a:rPr lang="en-US" dirty="0"/>
              <a:t>Cost share amongst funding partners </a:t>
            </a:r>
            <a:r>
              <a:rPr lang="mr-IN" dirty="0"/>
              <a:t>–</a:t>
            </a:r>
            <a:r>
              <a:rPr lang="en-US" dirty="0"/>
              <a:t> national, regional, international</a:t>
            </a:r>
          </a:p>
          <a:p>
            <a:r>
              <a:rPr lang="en-US" dirty="0"/>
              <a:t>Networ</a:t>
            </a:r>
            <a:r>
              <a:rPr lang="en-US" u="sng" dirty="0"/>
              <a:t>k point of contact (elected or volunteered) </a:t>
            </a:r>
            <a:r>
              <a:rPr lang="en-US" dirty="0"/>
              <a:t> </a:t>
            </a:r>
          </a:p>
          <a:p>
            <a:r>
              <a:rPr lang="en-US" dirty="0"/>
              <a:t>Active Web site (can be hosted by GOFC program as needed)</a:t>
            </a:r>
          </a:p>
          <a:p>
            <a:pPr lvl="1"/>
            <a:r>
              <a:rPr lang="en-US" dirty="0"/>
              <a:t>Mission statement </a:t>
            </a:r>
            <a:r>
              <a:rPr lang="mr-IN" dirty="0"/>
              <a:t>–</a:t>
            </a:r>
            <a:r>
              <a:rPr lang="en-US"/>
              <a:t> Goals stated </a:t>
            </a:r>
          </a:p>
          <a:p>
            <a:pPr lvl="1"/>
            <a:r>
              <a:rPr lang="en-US" dirty="0"/>
              <a:t>Identify Network members </a:t>
            </a:r>
          </a:p>
          <a:p>
            <a:pPr lvl="1"/>
            <a:r>
              <a:rPr lang="en-US" dirty="0"/>
              <a:t>Showcase their projects</a:t>
            </a:r>
          </a:p>
          <a:p>
            <a:pPr lvl="1"/>
            <a:r>
              <a:rPr lang="en-US" dirty="0"/>
              <a:t>A means for people to join </a:t>
            </a:r>
            <a:r>
              <a:rPr lang="mr-IN" dirty="0"/>
              <a:t>–</a:t>
            </a:r>
            <a:r>
              <a:rPr lang="en-US" dirty="0"/>
              <a:t> invitation or open  - LCLUC Project regional partners?</a:t>
            </a:r>
          </a:p>
          <a:p>
            <a:r>
              <a:rPr lang="en-US" dirty="0"/>
              <a:t>Established links to end users </a:t>
            </a:r>
            <a:r>
              <a:rPr lang="mr-IN" dirty="0"/>
              <a:t>–</a:t>
            </a:r>
            <a:r>
              <a:rPr lang="en-US" dirty="0"/>
              <a:t> showcasing their programs</a:t>
            </a:r>
          </a:p>
          <a:p>
            <a:r>
              <a:rPr lang="en-US" dirty="0"/>
              <a:t>Proposals to START for cost share meetings are expected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209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Expectations </a:t>
            </a:r>
            <a:br>
              <a:rPr lang="en-US" dirty="0"/>
            </a:br>
            <a:r>
              <a:rPr lang="en-US" dirty="0"/>
              <a:t>of</a:t>
            </a:r>
            <a:br>
              <a:rPr lang="en-US" dirty="0"/>
            </a:br>
            <a:r>
              <a:rPr lang="en-US" dirty="0"/>
              <a:t>the Regional Networks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37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0AB7A-D064-47A0-8B75-284B8C169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5578E-D4FE-4389-992A-C19547F17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dirty="0"/>
              <a:t>Capacity building approaches and consistency – how can we design to make it effective;	</a:t>
            </a:r>
          </a:p>
          <a:p>
            <a:pPr lvl="1"/>
            <a:r>
              <a:rPr lang="en-US" dirty="0"/>
              <a:t>Data initiative approach may not be enough; other approaches need to be explored. </a:t>
            </a:r>
          </a:p>
          <a:p>
            <a:pPr lvl="1"/>
            <a:r>
              <a:rPr lang="en-US" dirty="0"/>
              <a:t>Series of tools development</a:t>
            </a:r>
          </a:p>
          <a:p>
            <a:pPr lvl="1"/>
            <a:r>
              <a:rPr lang="en-US" dirty="0"/>
              <a:t>Online teaching courses; partnerships with </a:t>
            </a:r>
            <a:r>
              <a:rPr lang="en-US" dirty="0" err="1"/>
              <a:t>Univ’s</a:t>
            </a:r>
            <a:endParaRPr lang="en-US" dirty="0"/>
          </a:p>
          <a:p>
            <a:pPr lvl="1"/>
            <a:r>
              <a:rPr lang="en-US" dirty="0"/>
              <a:t>Make the materials available online to all (once training is done to training attendees; </a:t>
            </a:r>
          </a:p>
          <a:p>
            <a:pPr lvl="1"/>
            <a:r>
              <a:rPr lang="en-US" dirty="0"/>
              <a:t>All RN’s to be part of Webinars</a:t>
            </a:r>
          </a:p>
          <a:p>
            <a:pPr lvl="1"/>
            <a:r>
              <a:rPr lang="en-US" dirty="0"/>
              <a:t>Train the trainers approach (important to choose to train – so that dissemination is effective after the training; smaller number with more trainers (may not work effectively unless resources are provided to trainers; instead – online training options might be much more beneficial;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863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DD0D3-617E-4AA8-9367-067FA2DB4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18727-5B3B-4630-B374-692F487B8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Training material to update systematically to cope up with latest technologies (online material)</a:t>
            </a:r>
          </a:p>
          <a:p>
            <a:r>
              <a:rPr lang="en-US" dirty="0"/>
              <a:t>Train the trainers may not work in Africa due to functional/logistic/travel relate issues;</a:t>
            </a:r>
          </a:p>
          <a:p>
            <a:r>
              <a:rPr lang="en-US" dirty="0"/>
              <a:t>Combination of approaches on Training should be the strategy;</a:t>
            </a:r>
          </a:p>
          <a:p>
            <a:r>
              <a:rPr lang="en-US" dirty="0"/>
              <a:t>Training based on some activity/focus/theme will help; </a:t>
            </a:r>
          </a:p>
          <a:p>
            <a:r>
              <a:rPr lang="en-US" b="1" i="1" dirty="0"/>
              <a:t>Action</a:t>
            </a:r>
            <a:r>
              <a:rPr lang="en-US" dirty="0"/>
              <a:t> – Benefits of being a part of GOFC RN template – and vice versa</a:t>
            </a:r>
          </a:p>
          <a:p>
            <a:r>
              <a:rPr lang="en-US" dirty="0"/>
              <a:t>Each RN can articulate their needs (inputs for space agencies);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96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7EF09-3458-47CD-A8D0-B3E24669B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81B2F-9E3D-4F61-ABFA-7856033BA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Start up money needs</a:t>
            </a:r>
          </a:p>
          <a:p>
            <a:r>
              <a:rPr lang="en-US" dirty="0"/>
              <a:t>GOFC Mailing list</a:t>
            </a:r>
          </a:p>
          <a:p>
            <a:r>
              <a:rPr lang="en-US" dirty="0"/>
              <a:t>Network expansion and including new members and strategies on sustainability</a:t>
            </a:r>
          </a:p>
          <a:p>
            <a:r>
              <a:rPr lang="en-US" dirty="0"/>
              <a:t>Bringing new expertise into networks;</a:t>
            </a:r>
          </a:p>
          <a:p>
            <a:r>
              <a:rPr lang="en-US" dirty="0"/>
              <a:t>Inter-network meetings;</a:t>
            </a:r>
          </a:p>
          <a:p>
            <a:r>
              <a:rPr lang="en-US" dirty="0"/>
              <a:t>Quarterly TELECONS between networks to share information and funding opportunities</a:t>
            </a:r>
          </a:p>
          <a:p>
            <a:r>
              <a:rPr lang="en-US" dirty="0"/>
              <a:t>Communication through websites</a:t>
            </a:r>
          </a:p>
          <a:p>
            <a:r>
              <a:rPr lang="en-US" dirty="0"/>
              <a:t>RN’s should have been given time to discuss </a:t>
            </a:r>
            <a:r>
              <a:rPr lang="en-US"/>
              <a:t>among themselves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493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5DACD-C756-451A-894F-5E0E41B3A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E2324-6C1B-4E40-B71C-6831F6E7D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552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252</Words>
  <Application>Microsoft Office PowerPoint</Application>
  <PresentationFormat>Widescreen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Mangal</vt:lpstr>
      <vt:lpstr>Office Theme</vt:lpstr>
      <vt:lpstr>Expectations of the Regional Networks</vt:lpstr>
      <vt:lpstr>Expectations  of the Regional Networks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Expectations of the Regional Networks</dc:title>
  <dc:creator>Microsoft Office User</dc:creator>
  <cp:lastModifiedBy>Giorgi Ghambashidze</cp:lastModifiedBy>
  <cp:revision>28</cp:revision>
  <dcterms:created xsi:type="dcterms:W3CDTF">2017-09-15T04:14:05Z</dcterms:created>
  <dcterms:modified xsi:type="dcterms:W3CDTF">2017-09-15T11:54:23Z</dcterms:modified>
</cp:coreProperties>
</file>